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91" r:id="rId9"/>
    <p:sldId id="292" r:id="rId10"/>
    <p:sldId id="293" r:id="rId11"/>
    <p:sldId id="295" r:id="rId12"/>
    <p:sldId id="286" r:id="rId13"/>
    <p:sldId id="289" r:id="rId14"/>
    <p:sldId id="290" r:id="rId15"/>
    <p:sldId id="285" r:id="rId16"/>
    <p:sldId id="263" r:id="rId17"/>
    <p:sldId id="264" r:id="rId18"/>
    <p:sldId id="266" r:id="rId19"/>
    <p:sldId id="267" r:id="rId20"/>
    <p:sldId id="268" r:id="rId21"/>
    <p:sldId id="269" r:id="rId22"/>
    <p:sldId id="270" r:id="rId23"/>
    <p:sldId id="271" r:id="rId24"/>
    <p:sldId id="298" r:id="rId25"/>
    <p:sldId id="265" r:id="rId26"/>
    <p:sldId id="273" r:id="rId27"/>
    <p:sldId id="272" r:id="rId28"/>
    <p:sldId id="274" r:id="rId29"/>
    <p:sldId id="275" r:id="rId30"/>
    <p:sldId id="284" r:id="rId31"/>
    <p:sldId id="287" r:id="rId32"/>
    <p:sldId id="278" r:id="rId33"/>
    <p:sldId id="280" r:id="rId34"/>
    <p:sldId id="281" r:id="rId35"/>
    <p:sldId id="283" r:id="rId36"/>
    <p:sldId id="296" r:id="rId37"/>
    <p:sldId id="279" r:id="rId38"/>
    <p:sldId id="299" r:id="rId39"/>
    <p:sldId id="301" r:id="rId4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73" autoAdjust="0"/>
  </p:normalViewPr>
  <p:slideViewPr>
    <p:cSldViewPr snapToGrid="0">
      <p:cViewPr varScale="1">
        <p:scale>
          <a:sx n="100" d="100"/>
          <a:sy n="100" d="100"/>
        </p:scale>
        <p:origin x="7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A2E52-94DB-43A2-99FB-981DEF34279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C9EF7A-9DC2-45B5-8DE8-45DF811EEF53}">
      <dgm:prSet custT="1"/>
      <dgm:spPr>
        <a:noFill/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Федеральный;</a:t>
          </a:r>
          <a:endParaRPr lang="ru-RU" sz="3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1DDEE8-81D9-4606-A534-F1499C9A8690}" type="parTrans" cxnId="{41716FED-CE79-438E-9ED9-DCDED2775B23}">
      <dgm:prSet/>
      <dgm:spPr/>
      <dgm:t>
        <a:bodyPr/>
        <a:lstStyle/>
        <a:p>
          <a:endParaRPr lang="ru-RU"/>
        </a:p>
      </dgm:t>
    </dgm:pt>
    <dgm:pt modelId="{E8DDCC3B-5F7D-4C16-A59B-574D0BA2D62B}" type="sibTrans" cxnId="{41716FED-CE79-438E-9ED9-DCDED2775B23}">
      <dgm:prSet/>
      <dgm:spPr/>
      <dgm:t>
        <a:bodyPr/>
        <a:lstStyle/>
        <a:p>
          <a:endParaRPr lang="ru-RU"/>
        </a:p>
      </dgm:t>
    </dgm:pt>
    <dgm:pt modelId="{0438DFE6-859B-4978-9BA7-F5DD4463A3F3}">
      <dgm:prSet custT="1"/>
      <dgm:spPr>
        <a:noFill/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Межрегиональный;</a:t>
          </a:r>
          <a:endParaRPr lang="ru-RU" sz="3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698A9-E3C4-45A4-ACDE-5F7A36985440}" type="parTrans" cxnId="{D5E35483-BD6D-474D-8AC8-C32E62ED7668}">
      <dgm:prSet/>
      <dgm:spPr/>
      <dgm:t>
        <a:bodyPr/>
        <a:lstStyle/>
        <a:p>
          <a:endParaRPr lang="ru-RU"/>
        </a:p>
      </dgm:t>
    </dgm:pt>
    <dgm:pt modelId="{3CDB09FE-A08E-4071-9551-66D7B38501D2}" type="sibTrans" cxnId="{D5E35483-BD6D-474D-8AC8-C32E62ED7668}">
      <dgm:prSet/>
      <dgm:spPr/>
      <dgm:t>
        <a:bodyPr/>
        <a:lstStyle/>
        <a:p>
          <a:endParaRPr lang="ru-RU"/>
        </a:p>
      </dgm:t>
    </dgm:pt>
    <dgm:pt modelId="{4F17F9A4-AEAB-4794-BCFF-BE7D0172F016}">
      <dgm:prSet custT="1"/>
      <dgm:spPr>
        <a:noFill/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Региональный;</a:t>
          </a:r>
          <a:endParaRPr lang="ru-RU" sz="3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6177AB-ED8E-4E4B-97FF-45E115FD7283}" type="parTrans" cxnId="{A8344FA0-E61D-485F-BD7C-EE9A4E5309A4}">
      <dgm:prSet/>
      <dgm:spPr/>
      <dgm:t>
        <a:bodyPr/>
        <a:lstStyle/>
        <a:p>
          <a:endParaRPr lang="ru-RU"/>
        </a:p>
      </dgm:t>
    </dgm:pt>
    <dgm:pt modelId="{F67C919C-0D03-4143-984F-CDE2AEA25DDC}" type="sibTrans" cxnId="{A8344FA0-E61D-485F-BD7C-EE9A4E5309A4}">
      <dgm:prSet/>
      <dgm:spPr/>
      <dgm:t>
        <a:bodyPr/>
        <a:lstStyle/>
        <a:p>
          <a:endParaRPr lang="ru-RU"/>
        </a:p>
      </dgm:t>
    </dgm:pt>
    <dgm:pt modelId="{6C82BBDA-1614-4315-B4DC-8B4A658A63E3}">
      <dgm:prSet custT="1"/>
      <dgm:spPr>
        <a:noFill/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Отраслевой;</a:t>
          </a:r>
          <a:endParaRPr lang="ru-RU" sz="3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CF2D56-AF23-4861-9722-D8766B6FBDDE}" type="parTrans" cxnId="{D4AA7E81-00AF-473A-9268-9F737A6FE0A3}">
      <dgm:prSet/>
      <dgm:spPr/>
      <dgm:t>
        <a:bodyPr/>
        <a:lstStyle/>
        <a:p>
          <a:endParaRPr lang="ru-RU"/>
        </a:p>
      </dgm:t>
    </dgm:pt>
    <dgm:pt modelId="{EC1E5BB2-DCFB-43CD-B911-08D287514674}" type="sibTrans" cxnId="{D4AA7E81-00AF-473A-9268-9F737A6FE0A3}">
      <dgm:prSet/>
      <dgm:spPr/>
      <dgm:t>
        <a:bodyPr/>
        <a:lstStyle/>
        <a:p>
          <a:endParaRPr lang="ru-RU"/>
        </a:p>
      </dgm:t>
    </dgm:pt>
    <dgm:pt modelId="{690322FE-0140-4669-B2BD-98699C97BAEB}">
      <dgm:prSet custT="1"/>
      <dgm:spPr>
        <a:noFill/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Территориальный;</a:t>
          </a:r>
          <a:endParaRPr lang="ru-RU" sz="3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4BBFEE-9E2A-46A7-90D3-F04E7F0E5278}" type="parTrans" cxnId="{83D4C3BC-3304-4883-A002-6CE6D841627B}">
      <dgm:prSet/>
      <dgm:spPr/>
      <dgm:t>
        <a:bodyPr/>
        <a:lstStyle/>
        <a:p>
          <a:endParaRPr lang="ru-RU"/>
        </a:p>
      </dgm:t>
    </dgm:pt>
    <dgm:pt modelId="{D8691570-6069-4F09-8857-A668FFCB922C}" type="sibTrans" cxnId="{83D4C3BC-3304-4883-A002-6CE6D841627B}">
      <dgm:prSet/>
      <dgm:spPr/>
      <dgm:t>
        <a:bodyPr/>
        <a:lstStyle/>
        <a:p>
          <a:endParaRPr lang="ru-RU"/>
        </a:p>
      </dgm:t>
    </dgm:pt>
    <dgm:pt modelId="{36875E18-A68E-4D51-9910-C5A7A203FAEA}">
      <dgm:prSet custT="1"/>
      <dgm:spPr>
        <a:noFill/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Локальный.</a:t>
          </a:r>
          <a:endParaRPr lang="ru-RU" sz="3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89CD8F-4504-4835-9D84-A4FEF5370B60}" type="parTrans" cxnId="{3B2FF9AF-2621-42D2-87A4-61A0F526761C}">
      <dgm:prSet/>
      <dgm:spPr/>
      <dgm:t>
        <a:bodyPr/>
        <a:lstStyle/>
        <a:p>
          <a:endParaRPr lang="ru-RU"/>
        </a:p>
      </dgm:t>
    </dgm:pt>
    <dgm:pt modelId="{20241C9A-EE1D-48D1-98BB-54D6A08B8916}" type="sibTrans" cxnId="{3B2FF9AF-2621-42D2-87A4-61A0F526761C}">
      <dgm:prSet/>
      <dgm:spPr/>
      <dgm:t>
        <a:bodyPr/>
        <a:lstStyle/>
        <a:p>
          <a:endParaRPr lang="ru-RU"/>
        </a:p>
      </dgm:t>
    </dgm:pt>
    <dgm:pt modelId="{F8676E24-D62A-42E3-924C-B8E512945596}" type="pres">
      <dgm:prSet presAssocID="{BC1A2E52-94DB-43A2-99FB-981DEF3427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D8C660-6574-4F9D-84C2-35F75C6C993A}" type="pres">
      <dgm:prSet presAssocID="{DFC9EF7A-9DC2-45B5-8DE8-45DF811EEF53}" presName="composite" presStyleCnt="0"/>
      <dgm:spPr/>
    </dgm:pt>
    <dgm:pt modelId="{E37CAC60-4A19-4FF5-A1BB-629160BFCF4C}" type="pres">
      <dgm:prSet presAssocID="{DFC9EF7A-9DC2-45B5-8DE8-45DF811EEF53}" presName="imgShp" presStyleLbl="fgImgPlace1" presStyleIdx="0" presStyleCnt="6"/>
      <dgm:spPr>
        <a:solidFill>
          <a:schemeClr val="bg1"/>
        </a:solidFill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F63FD975-EA64-4C44-A2AB-79D437976C42}" type="pres">
      <dgm:prSet presAssocID="{DFC9EF7A-9DC2-45B5-8DE8-45DF811EEF53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3AE09-91B7-4CA1-BBAC-8A7B04E84C4F}" type="pres">
      <dgm:prSet presAssocID="{E8DDCC3B-5F7D-4C16-A59B-574D0BA2D62B}" presName="spacing" presStyleCnt="0"/>
      <dgm:spPr/>
    </dgm:pt>
    <dgm:pt modelId="{3010AD14-D831-4AC5-9B5E-96F5FA916873}" type="pres">
      <dgm:prSet presAssocID="{0438DFE6-859B-4978-9BA7-F5DD4463A3F3}" presName="composite" presStyleCnt="0"/>
      <dgm:spPr/>
    </dgm:pt>
    <dgm:pt modelId="{77053BD0-6A8A-4351-9485-3DCDD633308F}" type="pres">
      <dgm:prSet presAssocID="{0438DFE6-859B-4978-9BA7-F5DD4463A3F3}" presName="imgShp" presStyleLbl="fgImgPlace1" presStyleIdx="1" presStyleCnt="6"/>
      <dgm:spPr>
        <a:solidFill>
          <a:schemeClr val="bg1"/>
        </a:solidFill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EB4D7BEB-DC54-47C4-AD21-B1110AC7E7E6}" type="pres">
      <dgm:prSet presAssocID="{0438DFE6-859B-4978-9BA7-F5DD4463A3F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DF903-4E86-4E1F-9E86-95769A444D47}" type="pres">
      <dgm:prSet presAssocID="{3CDB09FE-A08E-4071-9551-66D7B38501D2}" presName="spacing" presStyleCnt="0"/>
      <dgm:spPr/>
    </dgm:pt>
    <dgm:pt modelId="{43D41055-E2CA-47D2-BD41-DD3C01E8A347}" type="pres">
      <dgm:prSet presAssocID="{4F17F9A4-AEAB-4794-BCFF-BE7D0172F016}" presName="composite" presStyleCnt="0"/>
      <dgm:spPr/>
    </dgm:pt>
    <dgm:pt modelId="{C1C5569E-CE68-4E5D-9C73-971EFE472E4C}" type="pres">
      <dgm:prSet presAssocID="{4F17F9A4-AEAB-4794-BCFF-BE7D0172F016}" presName="imgShp" presStyleLbl="fgImgPlace1" presStyleIdx="2" presStyleCnt="6"/>
      <dgm:spPr>
        <a:solidFill>
          <a:schemeClr val="bg1"/>
        </a:solidFill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BAA1CBA7-1A8B-4268-A15D-481BFBE906CE}" type="pres">
      <dgm:prSet presAssocID="{4F17F9A4-AEAB-4794-BCFF-BE7D0172F01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6A05F-A4E2-4981-B2C6-0727E8466FEE}" type="pres">
      <dgm:prSet presAssocID="{F67C919C-0D03-4143-984F-CDE2AEA25DDC}" presName="spacing" presStyleCnt="0"/>
      <dgm:spPr/>
    </dgm:pt>
    <dgm:pt modelId="{97A86A4C-3B49-40D0-B577-2646B0DE5E5F}" type="pres">
      <dgm:prSet presAssocID="{6C82BBDA-1614-4315-B4DC-8B4A658A63E3}" presName="composite" presStyleCnt="0"/>
      <dgm:spPr/>
    </dgm:pt>
    <dgm:pt modelId="{8AD39BA6-EDA9-4A78-9D86-A605A9A58713}" type="pres">
      <dgm:prSet presAssocID="{6C82BBDA-1614-4315-B4DC-8B4A658A63E3}" presName="imgShp" presStyleLbl="fgImgPlace1" presStyleIdx="3" presStyleCnt="6"/>
      <dgm:spPr>
        <a:solidFill>
          <a:schemeClr val="bg1"/>
        </a:solidFill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3DF47C7C-87FF-464D-B405-0BD6E7951A19}" type="pres">
      <dgm:prSet presAssocID="{6C82BBDA-1614-4315-B4DC-8B4A658A63E3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5E0F0-6CFB-48B6-84ED-BAE272E937EC}" type="pres">
      <dgm:prSet presAssocID="{EC1E5BB2-DCFB-43CD-B911-08D287514674}" presName="spacing" presStyleCnt="0"/>
      <dgm:spPr/>
    </dgm:pt>
    <dgm:pt modelId="{983185D7-7C1B-4FE8-BD94-D8636FC5D2C5}" type="pres">
      <dgm:prSet presAssocID="{690322FE-0140-4669-B2BD-98699C97BAEB}" presName="composite" presStyleCnt="0"/>
      <dgm:spPr/>
    </dgm:pt>
    <dgm:pt modelId="{52415693-4DE3-401D-9A53-BFB40F7A5A89}" type="pres">
      <dgm:prSet presAssocID="{690322FE-0140-4669-B2BD-98699C97BAEB}" presName="imgShp" presStyleLbl="fgImgPlace1" presStyleIdx="4" presStyleCnt="6"/>
      <dgm:spPr>
        <a:solidFill>
          <a:schemeClr val="bg1"/>
        </a:solidFill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866B50F1-1B43-463B-9B92-63F47400E6E0}" type="pres">
      <dgm:prSet presAssocID="{690322FE-0140-4669-B2BD-98699C97BAEB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B3D88-706A-4ADA-B583-29A8A1DBD31E}" type="pres">
      <dgm:prSet presAssocID="{D8691570-6069-4F09-8857-A668FFCB922C}" presName="spacing" presStyleCnt="0"/>
      <dgm:spPr/>
    </dgm:pt>
    <dgm:pt modelId="{2A22F855-9002-4791-AC58-C14454F23698}" type="pres">
      <dgm:prSet presAssocID="{36875E18-A68E-4D51-9910-C5A7A203FAEA}" presName="composite" presStyleCnt="0"/>
      <dgm:spPr/>
    </dgm:pt>
    <dgm:pt modelId="{A86AE106-404D-471B-ACF2-4429D90757E9}" type="pres">
      <dgm:prSet presAssocID="{36875E18-A68E-4D51-9910-C5A7A203FAEA}" presName="imgShp" presStyleLbl="fgImgPlace1" presStyleIdx="5" presStyleCnt="6"/>
      <dgm:spPr>
        <a:solidFill>
          <a:schemeClr val="bg1"/>
        </a:solidFill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</dgm:pt>
    <dgm:pt modelId="{4DE7756E-52A6-4A0F-8897-69D5E979396B}" type="pres">
      <dgm:prSet presAssocID="{36875E18-A68E-4D51-9910-C5A7A203FAEA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DD2167-C602-4ADE-9671-4F66FCE4A3A3}" type="presOf" srcId="{36875E18-A68E-4D51-9910-C5A7A203FAEA}" destId="{4DE7756E-52A6-4A0F-8897-69D5E979396B}" srcOrd="0" destOrd="0" presId="urn:microsoft.com/office/officeart/2005/8/layout/vList3"/>
    <dgm:cxn modelId="{0CDD3393-3DA5-4489-9DC5-FCEA4A390AB4}" type="presOf" srcId="{DFC9EF7A-9DC2-45B5-8DE8-45DF811EEF53}" destId="{F63FD975-EA64-4C44-A2AB-79D437976C42}" srcOrd="0" destOrd="0" presId="urn:microsoft.com/office/officeart/2005/8/layout/vList3"/>
    <dgm:cxn modelId="{D4AA7E81-00AF-473A-9268-9F737A6FE0A3}" srcId="{BC1A2E52-94DB-43A2-99FB-981DEF342791}" destId="{6C82BBDA-1614-4315-B4DC-8B4A658A63E3}" srcOrd="3" destOrd="0" parTransId="{39CF2D56-AF23-4861-9722-D8766B6FBDDE}" sibTransId="{EC1E5BB2-DCFB-43CD-B911-08D287514674}"/>
    <dgm:cxn modelId="{2DAE5F5F-E3BA-4F1B-A346-1E812D0C8E6A}" type="presOf" srcId="{6C82BBDA-1614-4315-B4DC-8B4A658A63E3}" destId="{3DF47C7C-87FF-464D-B405-0BD6E7951A19}" srcOrd="0" destOrd="0" presId="urn:microsoft.com/office/officeart/2005/8/layout/vList3"/>
    <dgm:cxn modelId="{A8344FA0-E61D-485F-BD7C-EE9A4E5309A4}" srcId="{BC1A2E52-94DB-43A2-99FB-981DEF342791}" destId="{4F17F9A4-AEAB-4794-BCFF-BE7D0172F016}" srcOrd="2" destOrd="0" parTransId="{4E6177AB-ED8E-4E4B-97FF-45E115FD7283}" sibTransId="{F67C919C-0D03-4143-984F-CDE2AEA25DDC}"/>
    <dgm:cxn modelId="{D5E35483-BD6D-474D-8AC8-C32E62ED7668}" srcId="{BC1A2E52-94DB-43A2-99FB-981DEF342791}" destId="{0438DFE6-859B-4978-9BA7-F5DD4463A3F3}" srcOrd="1" destOrd="0" parTransId="{51B698A9-E3C4-45A4-ACDE-5F7A36985440}" sibTransId="{3CDB09FE-A08E-4071-9551-66D7B38501D2}"/>
    <dgm:cxn modelId="{7B6D800F-4B21-4957-8E94-EA5BEAD70FC8}" type="presOf" srcId="{690322FE-0140-4669-B2BD-98699C97BAEB}" destId="{866B50F1-1B43-463B-9B92-63F47400E6E0}" srcOrd="0" destOrd="0" presId="urn:microsoft.com/office/officeart/2005/8/layout/vList3"/>
    <dgm:cxn modelId="{83D4C3BC-3304-4883-A002-6CE6D841627B}" srcId="{BC1A2E52-94DB-43A2-99FB-981DEF342791}" destId="{690322FE-0140-4669-B2BD-98699C97BAEB}" srcOrd="4" destOrd="0" parTransId="{4D4BBFEE-9E2A-46A7-90D3-F04E7F0E5278}" sibTransId="{D8691570-6069-4F09-8857-A668FFCB922C}"/>
    <dgm:cxn modelId="{CBE68FF8-2DD5-4DFD-9AA7-F70BCA5FE8CE}" type="presOf" srcId="{BC1A2E52-94DB-43A2-99FB-981DEF342791}" destId="{F8676E24-D62A-42E3-924C-B8E512945596}" srcOrd="0" destOrd="0" presId="urn:microsoft.com/office/officeart/2005/8/layout/vList3"/>
    <dgm:cxn modelId="{41716FED-CE79-438E-9ED9-DCDED2775B23}" srcId="{BC1A2E52-94DB-43A2-99FB-981DEF342791}" destId="{DFC9EF7A-9DC2-45B5-8DE8-45DF811EEF53}" srcOrd="0" destOrd="0" parTransId="{3F1DDEE8-81D9-4606-A534-F1499C9A8690}" sibTransId="{E8DDCC3B-5F7D-4C16-A59B-574D0BA2D62B}"/>
    <dgm:cxn modelId="{C76FD613-F8E3-4C0F-843E-A7D07E2F47C2}" type="presOf" srcId="{4F17F9A4-AEAB-4794-BCFF-BE7D0172F016}" destId="{BAA1CBA7-1A8B-4268-A15D-481BFBE906CE}" srcOrd="0" destOrd="0" presId="urn:microsoft.com/office/officeart/2005/8/layout/vList3"/>
    <dgm:cxn modelId="{A7504E86-3333-4A3D-A2F2-D9247F3B9682}" type="presOf" srcId="{0438DFE6-859B-4978-9BA7-F5DD4463A3F3}" destId="{EB4D7BEB-DC54-47C4-AD21-B1110AC7E7E6}" srcOrd="0" destOrd="0" presId="urn:microsoft.com/office/officeart/2005/8/layout/vList3"/>
    <dgm:cxn modelId="{3B2FF9AF-2621-42D2-87A4-61A0F526761C}" srcId="{BC1A2E52-94DB-43A2-99FB-981DEF342791}" destId="{36875E18-A68E-4D51-9910-C5A7A203FAEA}" srcOrd="5" destOrd="0" parTransId="{0189CD8F-4504-4835-9D84-A4FEF5370B60}" sibTransId="{20241C9A-EE1D-48D1-98BB-54D6A08B8916}"/>
    <dgm:cxn modelId="{276F22C7-2CEE-43FC-83D0-92ADC448D20F}" type="presParOf" srcId="{F8676E24-D62A-42E3-924C-B8E512945596}" destId="{CDD8C660-6574-4F9D-84C2-35F75C6C993A}" srcOrd="0" destOrd="0" presId="urn:microsoft.com/office/officeart/2005/8/layout/vList3"/>
    <dgm:cxn modelId="{F7C38306-D8AF-4FF2-AB30-DFF07CE63CE1}" type="presParOf" srcId="{CDD8C660-6574-4F9D-84C2-35F75C6C993A}" destId="{E37CAC60-4A19-4FF5-A1BB-629160BFCF4C}" srcOrd="0" destOrd="0" presId="urn:microsoft.com/office/officeart/2005/8/layout/vList3"/>
    <dgm:cxn modelId="{A5BB8097-6EDA-4F2F-B49F-B28344ECFD5D}" type="presParOf" srcId="{CDD8C660-6574-4F9D-84C2-35F75C6C993A}" destId="{F63FD975-EA64-4C44-A2AB-79D437976C42}" srcOrd="1" destOrd="0" presId="urn:microsoft.com/office/officeart/2005/8/layout/vList3"/>
    <dgm:cxn modelId="{BE6C268D-BAF9-4EB2-AF6C-C9373A359ADA}" type="presParOf" srcId="{F8676E24-D62A-42E3-924C-B8E512945596}" destId="{9093AE09-91B7-4CA1-BBAC-8A7B04E84C4F}" srcOrd="1" destOrd="0" presId="urn:microsoft.com/office/officeart/2005/8/layout/vList3"/>
    <dgm:cxn modelId="{38846CD6-7910-4A6A-BBC2-CC5404C17CDF}" type="presParOf" srcId="{F8676E24-D62A-42E3-924C-B8E512945596}" destId="{3010AD14-D831-4AC5-9B5E-96F5FA916873}" srcOrd="2" destOrd="0" presId="urn:microsoft.com/office/officeart/2005/8/layout/vList3"/>
    <dgm:cxn modelId="{142F59F8-447E-4088-B237-D39DA9472CE3}" type="presParOf" srcId="{3010AD14-D831-4AC5-9B5E-96F5FA916873}" destId="{77053BD0-6A8A-4351-9485-3DCDD633308F}" srcOrd="0" destOrd="0" presId="urn:microsoft.com/office/officeart/2005/8/layout/vList3"/>
    <dgm:cxn modelId="{1FB956F6-C98D-429A-A4FB-8C324DC22B44}" type="presParOf" srcId="{3010AD14-D831-4AC5-9B5E-96F5FA916873}" destId="{EB4D7BEB-DC54-47C4-AD21-B1110AC7E7E6}" srcOrd="1" destOrd="0" presId="urn:microsoft.com/office/officeart/2005/8/layout/vList3"/>
    <dgm:cxn modelId="{97C03ACB-5B21-4E6B-9531-2F47775F2805}" type="presParOf" srcId="{F8676E24-D62A-42E3-924C-B8E512945596}" destId="{F25DF903-4E86-4E1F-9E86-95769A444D47}" srcOrd="3" destOrd="0" presId="urn:microsoft.com/office/officeart/2005/8/layout/vList3"/>
    <dgm:cxn modelId="{5B13C6CA-2A45-4786-9ABC-E3D51A752D36}" type="presParOf" srcId="{F8676E24-D62A-42E3-924C-B8E512945596}" destId="{43D41055-E2CA-47D2-BD41-DD3C01E8A347}" srcOrd="4" destOrd="0" presId="urn:microsoft.com/office/officeart/2005/8/layout/vList3"/>
    <dgm:cxn modelId="{A496D404-0884-432B-8DD4-625279C4ACE2}" type="presParOf" srcId="{43D41055-E2CA-47D2-BD41-DD3C01E8A347}" destId="{C1C5569E-CE68-4E5D-9C73-971EFE472E4C}" srcOrd="0" destOrd="0" presId="urn:microsoft.com/office/officeart/2005/8/layout/vList3"/>
    <dgm:cxn modelId="{F8A46ABF-B94B-4C66-B28E-A218CDA712E4}" type="presParOf" srcId="{43D41055-E2CA-47D2-BD41-DD3C01E8A347}" destId="{BAA1CBA7-1A8B-4268-A15D-481BFBE906CE}" srcOrd="1" destOrd="0" presId="urn:microsoft.com/office/officeart/2005/8/layout/vList3"/>
    <dgm:cxn modelId="{D319C509-3561-4B49-A83C-1E66A4B49472}" type="presParOf" srcId="{F8676E24-D62A-42E3-924C-B8E512945596}" destId="{1DD6A05F-A4E2-4981-B2C6-0727E8466FEE}" srcOrd="5" destOrd="0" presId="urn:microsoft.com/office/officeart/2005/8/layout/vList3"/>
    <dgm:cxn modelId="{A5930CD1-1B73-45C4-AF26-75FDFC456145}" type="presParOf" srcId="{F8676E24-D62A-42E3-924C-B8E512945596}" destId="{97A86A4C-3B49-40D0-B577-2646B0DE5E5F}" srcOrd="6" destOrd="0" presId="urn:microsoft.com/office/officeart/2005/8/layout/vList3"/>
    <dgm:cxn modelId="{0D7CE76E-6DF6-4CA9-B4D1-5C38CA7E8010}" type="presParOf" srcId="{97A86A4C-3B49-40D0-B577-2646B0DE5E5F}" destId="{8AD39BA6-EDA9-4A78-9D86-A605A9A58713}" srcOrd="0" destOrd="0" presId="urn:microsoft.com/office/officeart/2005/8/layout/vList3"/>
    <dgm:cxn modelId="{0D4FA466-6491-42E1-BBAE-C88840587CF2}" type="presParOf" srcId="{97A86A4C-3B49-40D0-B577-2646B0DE5E5F}" destId="{3DF47C7C-87FF-464D-B405-0BD6E7951A19}" srcOrd="1" destOrd="0" presId="urn:microsoft.com/office/officeart/2005/8/layout/vList3"/>
    <dgm:cxn modelId="{F3F45D2F-7195-4683-90AB-13195E19A6AB}" type="presParOf" srcId="{F8676E24-D62A-42E3-924C-B8E512945596}" destId="{FF95E0F0-6CFB-48B6-84ED-BAE272E937EC}" srcOrd="7" destOrd="0" presId="urn:microsoft.com/office/officeart/2005/8/layout/vList3"/>
    <dgm:cxn modelId="{622E85A0-F4CD-451B-B607-74EB6855CBB6}" type="presParOf" srcId="{F8676E24-D62A-42E3-924C-B8E512945596}" destId="{983185D7-7C1B-4FE8-BD94-D8636FC5D2C5}" srcOrd="8" destOrd="0" presId="urn:microsoft.com/office/officeart/2005/8/layout/vList3"/>
    <dgm:cxn modelId="{2B2696A2-5F4B-4AF7-AFCD-E7D12AA84E95}" type="presParOf" srcId="{983185D7-7C1B-4FE8-BD94-D8636FC5D2C5}" destId="{52415693-4DE3-401D-9A53-BFB40F7A5A89}" srcOrd="0" destOrd="0" presId="urn:microsoft.com/office/officeart/2005/8/layout/vList3"/>
    <dgm:cxn modelId="{C6F73DB9-0AD5-4773-93A7-8714EB95DD24}" type="presParOf" srcId="{983185D7-7C1B-4FE8-BD94-D8636FC5D2C5}" destId="{866B50F1-1B43-463B-9B92-63F47400E6E0}" srcOrd="1" destOrd="0" presId="urn:microsoft.com/office/officeart/2005/8/layout/vList3"/>
    <dgm:cxn modelId="{3B65A8B5-73A6-4086-915F-75746FAC6DA3}" type="presParOf" srcId="{F8676E24-D62A-42E3-924C-B8E512945596}" destId="{EE6B3D88-706A-4ADA-B583-29A8A1DBD31E}" srcOrd="9" destOrd="0" presId="urn:microsoft.com/office/officeart/2005/8/layout/vList3"/>
    <dgm:cxn modelId="{43E8DF65-F6E2-404A-BBFB-43CF3C13C577}" type="presParOf" srcId="{F8676E24-D62A-42E3-924C-B8E512945596}" destId="{2A22F855-9002-4791-AC58-C14454F23698}" srcOrd="10" destOrd="0" presId="urn:microsoft.com/office/officeart/2005/8/layout/vList3"/>
    <dgm:cxn modelId="{36CAE8B5-4604-402F-A6BD-FCB0CCAD5A4F}" type="presParOf" srcId="{2A22F855-9002-4791-AC58-C14454F23698}" destId="{A86AE106-404D-471B-ACF2-4429D90757E9}" srcOrd="0" destOrd="0" presId="urn:microsoft.com/office/officeart/2005/8/layout/vList3"/>
    <dgm:cxn modelId="{7A1F68EF-124F-413E-8A12-267F3FFE6F50}" type="presParOf" srcId="{2A22F855-9002-4791-AC58-C14454F23698}" destId="{4DE7756E-52A6-4A0F-8897-69D5E97939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AC6841-F41D-4E09-83F1-791D4218036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A88D54A-FB4E-43BA-8200-B99949F69418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Нарушение или невыполнение обязательств по коллективному договору, соглашению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6BE488-7E40-4A67-8A96-9EB6DCDEB6D8}" type="parTrans" cxnId="{A6370146-B840-4BD6-B57C-22963718B237}">
      <dgm:prSet/>
      <dgm:spPr/>
      <dgm:t>
        <a:bodyPr/>
        <a:lstStyle/>
        <a:p>
          <a:endParaRPr lang="ru-RU"/>
        </a:p>
      </dgm:t>
    </dgm:pt>
    <dgm:pt modelId="{7799C62F-C62A-4A78-B4D6-4121DD28C49C}" type="sibTrans" cxnId="{A6370146-B840-4BD6-B57C-22963718B237}">
      <dgm:prSet/>
      <dgm:spPr/>
      <dgm:t>
        <a:bodyPr/>
        <a:lstStyle/>
        <a:p>
          <a:endParaRPr lang="ru-RU"/>
        </a:p>
      </dgm:t>
    </dgm:pt>
    <dgm:pt modelId="{9C2CB343-BC39-45AE-8EB5-9B2E96A44F11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Ответственность за уклонение от участия в коллективных переговорах..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C157A1-AF09-4AA3-9181-B8C191F256FE}" type="parTrans" cxnId="{60BCF2BF-4841-4E7C-92E0-ACD47F7DC675}">
      <dgm:prSet/>
      <dgm:spPr/>
      <dgm:t>
        <a:bodyPr/>
        <a:lstStyle/>
        <a:p>
          <a:endParaRPr lang="ru-RU"/>
        </a:p>
      </dgm:t>
    </dgm:pt>
    <dgm:pt modelId="{32634E09-7E6A-45B0-A6E8-FB95A6F4A4A3}" type="sibTrans" cxnId="{60BCF2BF-4841-4E7C-92E0-ACD47F7DC675}">
      <dgm:prSet/>
      <dgm:spPr/>
      <dgm:t>
        <a:bodyPr/>
        <a:lstStyle/>
        <a:p>
          <a:endParaRPr lang="ru-RU"/>
        </a:p>
      </dgm:t>
    </dgm:pt>
    <dgm:pt modelId="{BB7B35F9-38DE-4BA1-B1F7-4F3657AD84A5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Ответственность за нарушение или невыполнение коллективного договора, соглашения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90E61-741D-4392-BF70-595856BE7CC7}" type="parTrans" cxnId="{B9C4AA19-44C9-4ADD-93C5-CED6689F9086}">
      <dgm:prSet/>
      <dgm:spPr/>
      <dgm:t>
        <a:bodyPr/>
        <a:lstStyle/>
        <a:p>
          <a:endParaRPr lang="ru-RU"/>
        </a:p>
      </dgm:t>
    </dgm:pt>
    <dgm:pt modelId="{79824852-3BB4-4F27-BCA5-D109AC4F2515}" type="sibTrans" cxnId="{B9C4AA19-44C9-4ADD-93C5-CED6689F9086}">
      <dgm:prSet/>
      <dgm:spPr/>
      <dgm:t>
        <a:bodyPr/>
        <a:lstStyle/>
        <a:p>
          <a:endParaRPr lang="ru-RU"/>
        </a:p>
      </dgm:t>
    </dgm:pt>
    <dgm:pt modelId="{80F971DE-7B30-4E41-8BE7-7FB76824B62E}" type="pres">
      <dgm:prSet presAssocID="{EDAC6841-F41D-4E09-83F1-791D42180363}" presName="linearFlow" presStyleCnt="0">
        <dgm:presLayoutVars>
          <dgm:dir/>
          <dgm:resizeHandles val="exact"/>
        </dgm:presLayoutVars>
      </dgm:prSet>
      <dgm:spPr/>
    </dgm:pt>
    <dgm:pt modelId="{D8FB0C18-59E2-447A-B272-5D4F80A11566}" type="pres">
      <dgm:prSet presAssocID="{5A88D54A-FB4E-43BA-8200-B99949F69418}" presName="composite" presStyleCnt="0"/>
      <dgm:spPr/>
    </dgm:pt>
    <dgm:pt modelId="{8943DE2F-56CC-44A5-AD9F-A9EC175C4F49}" type="pres">
      <dgm:prSet presAssocID="{5A88D54A-FB4E-43BA-8200-B99949F69418}" presName="imgShp" presStyleLbl="fgImgPlace1" presStyleIdx="0" presStyleCnt="3" custLinFactNeighborX="15403" custLinFactNeighborY="5134"/>
      <dgm:spPr/>
    </dgm:pt>
    <dgm:pt modelId="{9E1CEE0E-CE4E-478B-BE45-9102C76F29F8}" type="pres">
      <dgm:prSet presAssocID="{5A88D54A-FB4E-43BA-8200-B99949F69418}" presName="txShp" presStyleLbl="node1" presStyleIdx="0" presStyleCnt="3" custLinFactNeighborX="-2144" custLinFactNeighborY="-6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5CE30-2FB3-4060-9B81-C331CD1E5AB8}" type="pres">
      <dgm:prSet presAssocID="{7799C62F-C62A-4A78-B4D6-4121DD28C49C}" presName="spacing" presStyleCnt="0"/>
      <dgm:spPr/>
    </dgm:pt>
    <dgm:pt modelId="{2F3871CA-7729-4738-9C00-4A4D5308FB32}" type="pres">
      <dgm:prSet presAssocID="{9C2CB343-BC39-45AE-8EB5-9B2E96A44F11}" presName="composite" presStyleCnt="0"/>
      <dgm:spPr/>
    </dgm:pt>
    <dgm:pt modelId="{1B18C30B-C2AE-4F28-B79D-1AD55C918F8F}" type="pres">
      <dgm:prSet presAssocID="{9C2CB343-BC39-45AE-8EB5-9B2E96A44F11}" presName="imgShp" presStyleLbl="fgImgPlace1" presStyleIdx="1" presStyleCnt="3"/>
      <dgm:spPr/>
    </dgm:pt>
    <dgm:pt modelId="{A81C32F3-1191-48A8-B64E-085917E01E45}" type="pres">
      <dgm:prSet presAssocID="{9C2CB343-BC39-45AE-8EB5-9B2E96A44F11}" presName="txShp" presStyleLbl="node1" presStyleIdx="1" presStyleCnt="3" custLinFactNeighborX="-238" custLinFactNeighborY="-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6312D-F059-4FF8-A77F-8B0190942D3A}" type="pres">
      <dgm:prSet presAssocID="{32634E09-7E6A-45B0-A6E8-FB95A6F4A4A3}" presName="spacing" presStyleCnt="0"/>
      <dgm:spPr/>
    </dgm:pt>
    <dgm:pt modelId="{FD65A44F-600E-43A2-87AD-4B54C128220D}" type="pres">
      <dgm:prSet presAssocID="{BB7B35F9-38DE-4BA1-B1F7-4F3657AD84A5}" presName="composite" presStyleCnt="0"/>
      <dgm:spPr/>
    </dgm:pt>
    <dgm:pt modelId="{84E01D08-F4AA-440B-9A56-B09A8C4C18E1}" type="pres">
      <dgm:prSet presAssocID="{BB7B35F9-38DE-4BA1-B1F7-4F3657AD84A5}" presName="imgShp" presStyleLbl="fgImgPlace1" presStyleIdx="2" presStyleCnt="3"/>
      <dgm:spPr/>
    </dgm:pt>
    <dgm:pt modelId="{68240CBE-2B19-438B-842F-D906BA2546DF}" type="pres">
      <dgm:prSet presAssocID="{BB7B35F9-38DE-4BA1-B1F7-4F3657AD84A5}" presName="txShp" presStyleLbl="node1" presStyleIdx="2" presStyleCnt="3" custLinFactNeighborX="-807" custLinFactNeighborY="-9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C4AA19-44C9-4ADD-93C5-CED6689F9086}" srcId="{EDAC6841-F41D-4E09-83F1-791D42180363}" destId="{BB7B35F9-38DE-4BA1-B1F7-4F3657AD84A5}" srcOrd="2" destOrd="0" parTransId="{9BF90E61-741D-4392-BF70-595856BE7CC7}" sibTransId="{79824852-3BB4-4F27-BCA5-D109AC4F2515}"/>
    <dgm:cxn modelId="{A6370146-B840-4BD6-B57C-22963718B237}" srcId="{EDAC6841-F41D-4E09-83F1-791D42180363}" destId="{5A88D54A-FB4E-43BA-8200-B99949F69418}" srcOrd="0" destOrd="0" parTransId="{AB6BE488-7E40-4A67-8A96-9EB6DCDEB6D8}" sibTransId="{7799C62F-C62A-4A78-B4D6-4121DD28C49C}"/>
    <dgm:cxn modelId="{E8C6491E-7F08-4578-B3AD-E5E8DD1D77EF}" type="presOf" srcId="{EDAC6841-F41D-4E09-83F1-791D42180363}" destId="{80F971DE-7B30-4E41-8BE7-7FB76824B62E}" srcOrd="0" destOrd="0" presId="urn:microsoft.com/office/officeart/2005/8/layout/vList3"/>
    <dgm:cxn modelId="{60BCF2BF-4841-4E7C-92E0-ACD47F7DC675}" srcId="{EDAC6841-F41D-4E09-83F1-791D42180363}" destId="{9C2CB343-BC39-45AE-8EB5-9B2E96A44F11}" srcOrd="1" destOrd="0" parTransId="{4EC157A1-AF09-4AA3-9181-B8C191F256FE}" sibTransId="{32634E09-7E6A-45B0-A6E8-FB95A6F4A4A3}"/>
    <dgm:cxn modelId="{98CFB484-AF2D-4A2E-88BA-EBC4AA35B1FA}" type="presOf" srcId="{BB7B35F9-38DE-4BA1-B1F7-4F3657AD84A5}" destId="{68240CBE-2B19-438B-842F-D906BA2546DF}" srcOrd="0" destOrd="0" presId="urn:microsoft.com/office/officeart/2005/8/layout/vList3"/>
    <dgm:cxn modelId="{09D72D93-9BD8-4021-A7B3-8B3559DB6E2B}" type="presOf" srcId="{9C2CB343-BC39-45AE-8EB5-9B2E96A44F11}" destId="{A81C32F3-1191-48A8-B64E-085917E01E45}" srcOrd="0" destOrd="0" presId="urn:microsoft.com/office/officeart/2005/8/layout/vList3"/>
    <dgm:cxn modelId="{0FA66C78-9EF1-4498-A800-07BF8FDDC0D6}" type="presOf" srcId="{5A88D54A-FB4E-43BA-8200-B99949F69418}" destId="{9E1CEE0E-CE4E-478B-BE45-9102C76F29F8}" srcOrd="0" destOrd="0" presId="urn:microsoft.com/office/officeart/2005/8/layout/vList3"/>
    <dgm:cxn modelId="{79EE93E7-C4A1-4293-8C28-434E47325FDD}" type="presParOf" srcId="{80F971DE-7B30-4E41-8BE7-7FB76824B62E}" destId="{D8FB0C18-59E2-447A-B272-5D4F80A11566}" srcOrd="0" destOrd="0" presId="urn:microsoft.com/office/officeart/2005/8/layout/vList3"/>
    <dgm:cxn modelId="{754CC295-6617-47C6-A3C8-E14C10F17E65}" type="presParOf" srcId="{D8FB0C18-59E2-447A-B272-5D4F80A11566}" destId="{8943DE2F-56CC-44A5-AD9F-A9EC175C4F49}" srcOrd="0" destOrd="0" presId="urn:microsoft.com/office/officeart/2005/8/layout/vList3"/>
    <dgm:cxn modelId="{6227624B-AC41-4344-81A8-9DC9594E8C7E}" type="presParOf" srcId="{D8FB0C18-59E2-447A-B272-5D4F80A11566}" destId="{9E1CEE0E-CE4E-478B-BE45-9102C76F29F8}" srcOrd="1" destOrd="0" presId="urn:microsoft.com/office/officeart/2005/8/layout/vList3"/>
    <dgm:cxn modelId="{6273C26B-9F19-41A3-81AF-EE3574411291}" type="presParOf" srcId="{80F971DE-7B30-4E41-8BE7-7FB76824B62E}" destId="{9735CE30-2FB3-4060-9B81-C331CD1E5AB8}" srcOrd="1" destOrd="0" presId="urn:microsoft.com/office/officeart/2005/8/layout/vList3"/>
    <dgm:cxn modelId="{D2163E5B-8FFE-458B-80D3-CB3D0F779F26}" type="presParOf" srcId="{80F971DE-7B30-4E41-8BE7-7FB76824B62E}" destId="{2F3871CA-7729-4738-9C00-4A4D5308FB32}" srcOrd="2" destOrd="0" presId="urn:microsoft.com/office/officeart/2005/8/layout/vList3"/>
    <dgm:cxn modelId="{9E9622C3-25D3-4E8B-AC9F-B596061BCC23}" type="presParOf" srcId="{2F3871CA-7729-4738-9C00-4A4D5308FB32}" destId="{1B18C30B-C2AE-4F28-B79D-1AD55C918F8F}" srcOrd="0" destOrd="0" presId="urn:microsoft.com/office/officeart/2005/8/layout/vList3"/>
    <dgm:cxn modelId="{9905E3CC-8235-4EE2-9B4A-368D9B021CEE}" type="presParOf" srcId="{2F3871CA-7729-4738-9C00-4A4D5308FB32}" destId="{A81C32F3-1191-48A8-B64E-085917E01E45}" srcOrd="1" destOrd="0" presId="urn:microsoft.com/office/officeart/2005/8/layout/vList3"/>
    <dgm:cxn modelId="{4F1CCAB6-B40A-4ACA-8B90-1634584AFCD3}" type="presParOf" srcId="{80F971DE-7B30-4E41-8BE7-7FB76824B62E}" destId="{0876312D-F059-4FF8-A77F-8B0190942D3A}" srcOrd="3" destOrd="0" presId="urn:microsoft.com/office/officeart/2005/8/layout/vList3"/>
    <dgm:cxn modelId="{67436D8C-1CD2-4363-AB15-D63C6960CC88}" type="presParOf" srcId="{80F971DE-7B30-4E41-8BE7-7FB76824B62E}" destId="{FD65A44F-600E-43A2-87AD-4B54C128220D}" srcOrd="4" destOrd="0" presId="urn:microsoft.com/office/officeart/2005/8/layout/vList3"/>
    <dgm:cxn modelId="{B4C50CA8-9B30-47E6-A03E-45585CC72886}" type="presParOf" srcId="{FD65A44F-600E-43A2-87AD-4B54C128220D}" destId="{84E01D08-F4AA-440B-9A56-B09A8C4C18E1}" srcOrd="0" destOrd="0" presId="urn:microsoft.com/office/officeart/2005/8/layout/vList3"/>
    <dgm:cxn modelId="{18FB2019-2EFD-423E-B13A-CFA5827F8055}" type="presParOf" srcId="{FD65A44F-600E-43A2-87AD-4B54C128220D}" destId="{68240CBE-2B19-438B-842F-D906BA2546D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65AFB9-4325-40B4-91DC-9A287FE41DF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6D2D94-52DE-4F05-96C7-6E81AF61008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Двустороннее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B48070-2F94-4336-A41C-2B1CB19CDD20}" type="parTrans" cxnId="{3268406F-0B13-4EE8-A394-744684853833}">
      <dgm:prSet/>
      <dgm:spPr/>
      <dgm:t>
        <a:bodyPr/>
        <a:lstStyle/>
        <a:p>
          <a:endParaRPr lang="ru-RU"/>
        </a:p>
      </dgm:t>
    </dgm:pt>
    <dgm:pt modelId="{51598280-0509-41DC-9029-8F073436505F}" type="sibTrans" cxnId="{3268406F-0B13-4EE8-A394-744684853833}">
      <dgm:prSet/>
      <dgm:spPr/>
      <dgm:t>
        <a:bodyPr/>
        <a:lstStyle/>
        <a:p>
          <a:endParaRPr lang="ru-RU"/>
        </a:p>
      </dgm:t>
    </dgm:pt>
    <dgm:pt modelId="{84BBECB7-94EC-488A-807C-A25258E386D6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 участия органов исполнительной власти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74046-3E03-4132-9597-DBDA6219FB15}" type="parTrans" cxnId="{2F51273B-935F-4F84-8A56-8DCBD3A5776F}">
      <dgm:prSet/>
      <dgm:spPr/>
      <dgm:t>
        <a:bodyPr/>
        <a:lstStyle/>
        <a:p>
          <a:endParaRPr lang="ru-RU"/>
        </a:p>
      </dgm:t>
    </dgm:pt>
    <dgm:pt modelId="{5E2F9D63-1F3F-46D0-9894-D92D7D41D87C}" type="sibTrans" cxnId="{2F51273B-935F-4F84-8A56-8DCBD3A5776F}">
      <dgm:prSet/>
      <dgm:spPr/>
      <dgm:t>
        <a:bodyPr/>
        <a:lstStyle/>
        <a:p>
          <a:endParaRPr lang="ru-RU"/>
        </a:p>
      </dgm:t>
    </dgm:pt>
    <dgm:pt modelId="{168D6FF0-AF31-4C83-86C6-0CF6A3231517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 участия органов местного самоуправления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857D1-3A3C-4CEF-A767-FF1A2DBB9802}" type="parTrans" cxnId="{62D968CD-357F-4B02-8B11-D0DCBF1ED3C6}">
      <dgm:prSet/>
      <dgm:spPr/>
      <dgm:t>
        <a:bodyPr/>
        <a:lstStyle/>
        <a:p>
          <a:endParaRPr lang="ru-RU"/>
        </a:p>
      </dgm:t>
    </dgm:pt>
    <dgm:pt modelId="{900D5982-851F-43F1-8812-5C952A4BB9D4}" type="sibTrans" cxnId="{62D968CD-357F-4B02-8B11-D0DCBF1ED3C6}">
      <dgm:prSet/>
      <dgm:spPr/>
      <dgm:t>
        <a:bodyPr/>
        <a:lstStyle/>
        <a:p>
          <a:endParaRPr lang="ru-RU"/>
        </a:p>
      </dgm:t>
    </dgm:pt>
    <dgm:pt modelId="{954B1191-CF83-4673-A797-EBE61BD6870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Трехстороннее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F49862-E0BB-4CD7-8354-C499D701E094}" type="parTrans" cxnId="{FADA688D-D42B-48C7-BAD8-4A1AD41BDB1E}">
      <dgm:prSet/>
      <dgm:spPr/>
      <dgm:t>
        <a:bodyPr/>
        <a:lstStyle/>
        <a:p>
          <a:endParaRPr lang="ru-RU"/>
        </a:p>
      </dgm:t>
    </dgm:pt>
    <dgm:pt modelId="{76B7E2DA-0E4C-42A3-86BD-9A6B475FEC86}" type="sibTrans" cxnId="{FADA688D-D42B-48C7-BAD8-4A1AD41BDB1E}">
      <dgm:prSet/>
      <dgm:spPr/>
      <dgm:t>
        <a:bodyPr/>
        <a:lstStyle/>
        <a:p>
          <a:endParaRPr lang="ru-RU"/>
        </a:p>
      </dgm:t>
    </dgm:pt>
    <dgm:pt modelId="{682F9DC8-6969-406B-A0A8-08D9CD4726A1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участием органов исполнительной власти или органов местного самоуправления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A95F22-A82D-4C06-AA0A-9C38949EE82C}" type="parTrans" cxnId="{76A02915-1D9C-4E3F-B566-F5BD3ED3EA19}">
      <dgm:prSet/>
      <dgm:spPr/>
      <dgm:t>
        <a:bodyPr/>
        <a:lstStyle/>
        <a:p>
          <a:endParaRPr lang="ru-RU"/>
        </a:p>
      </dgm:t>
    </dgm:pt>
    <dgm:pt modelId="{EF2755AD-52A8-425E-BAD5-02D787C8B664}" type="sibTrans" cxnId="{76A02915-1D9C-4E3F-B566-F5BD3ED3EA19}">
      <dgm:prSet/>
      <dgm:spPr/>
      <dgm:t>
        <a:bodyPr/>
        <a:lstStyle/>
        <a:p>
          <a:endParaRPr lang="ru-RU"/>
        </a:p>
      </dgm:t>
    </dgm:pt>
    <dgm:pt modelId="{DA959C0C-6B56-4F0D-A3C6-CDC98124C23B}" type="pres">
      <dgm:prSet presAssocID="{AE65AFB9-4325-40B4-91DC-9A287FE41DF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63E5FF-3DEE-47C8-A893-C065A9434CC2}" type="pres">
      <dgm:prSet presAssocID="{C36D2D94-52DE-4F05-96C7-6E81AF61008B}" presName="linNode" presStyleCnt="0"/>
      <dgm:spPr/>
    </dgm:pt>
    <dgm:pt modelId="{E03E8D46-5B90-4F99-8DAB-6AC29291665B}" type="pres">
      <dgm:prSet presAssocID="{C36D2D94-52DE-4F05-96C7-6E81AF61008B}" presName="parentShp" presStyleLbl="node1" presStyleIdx="0" presStyleCnt="2" custScaleX="172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930A1-086E-4EFC-8642-0329DAE26E12}" type="pres">
      <dgm:prSet presAssocID="{C36D2D94-52DE-4F05-96C7-6E81AF61008B}" presName="childShp" presStyleLbl="bgAccFollowNode1" presStyleIdx="0" presStyleCnt="2" custScaleX="179358" custScaleY="273163" custLinFactNeighborX="-8689" custLinFactNeighborY="18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8BE90-4135-4F54-9D9E-7E3270036AB5}" type="pres">
      <dgm:prSet presAssocID="{51598280-0509-41DC-9029-8F073436505F}" presName="spacing" presStyleCnt="0"/>
      <dgm:spPr/>
    </dgm:pt>
    <dgm:pt modelId="{B3D0AB62-F638-4959-BCDA-370187D53F2A}" type="pres">
      <dgm:prSet presAssocID="{954B1191-CF83-4673-A797-EBE61BD6870D}" presName="linNode" presStyleCnt="0"/>
      <dgm:spPr/>
    </dgm:pt>
    <dgm:pt modelId="{38A05394-CF53-484E-A087-42B971283BA8}" type="pres">
      <dgm:prSet presAssocID="{954B1191-CF83-4673-A797-EBE61BD6870D}" presName="parentShp" presStyleLbl="node1" presStyleIdx="1" presStyleCnt="2" custScaleX="148055" custScaleY="98188" custLinFactNeighborX="-45" custLinFactNeighborY="-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12B0B-6256-468B-A52A-EB542C3B03B3}" type="pres">
      <dgm:prSet presAssocID="{954B1191-CF83-4673-A797-EBE61BD6870D}" presName="childShp" presStyleLbl="bgAccFollowNode1" presStyleIdx="1" presStyleCnt="2" custScaleX="153905" custScaleY="231380" custLinFactNeighborX="-3279" custLinFactNeighborY="-3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6819A5-D625-4948-B97E-3B808D7BCD10}" type="presOf" srcId="{AE65AFB9-4325-40B4-91DC-9A287FE41DFA}" destId="{DA959C0C-6B56-4F0D-A3C6-CDC98124C23B}" srcOrd="0" destOrd="0" presId="urn:microsoft.com/office/officeart/2005/8/layout/vList6"/>
    <dgm:cxn modelId="{77EC60CB-F783-425A-B0FF-ED147A7F36F1}" type="presOf" srcId="{C36D2D94-52DE-4F05-96C7-6E81AF61008B}" destId="{E03E8D46-5B90-4F99-8DAB-6AC29291665B}" srcOrd="0" destOrd="0" presId="urn:microsoft.com/office/officeart/2005/8/layout/vList6"/>
    <dgm:cxn modelId="{76A02915-1D9C-4E3F-B566-F5BD3ED3EA19}" srcId="{954B1191-CF83-4673-A797-EBE61BD6870D}" destId="{682F9DC8-6969-406B-A0A8-08D9CD4726A1}" srcOrd="0" destOrd="0" parTransId="{B0A95F22-A82D-4C06-AA0A-9C38949EE82C}" sibTransId="{EF2755AD-52A8-425E-BAD5-02D787C8B664}"/>
    <dgm:cxn modelId="{62D968CD-357F-4B02-8B11-D0DCBF1ED3C6}" srcId="{C36D2D94-52DE-4F05-96C7-6E81AF61008B}" destId="{168D6FF0-AF31-4C83-86C6-0CF6A3231517}" srcOrd="1" destOrd="0" parTransId="{EA9857D1-3A3C-4CEF-A767-FF1A2DBB9802}" sibTransId="{900D5982-851F-43F1-8812-5C952A4BB9D4}"/>
    <dgm:cxn modelId="{FADA688D-D42B-48C7-BAD8-4A1AD41BDB1E}" srcId="{AE65AFB9-4325-40B4-91DC-9A287FE41DFA}" destId="{954B1191-CF83-4673-A797-EBE61BD6870D}" srcOrd="1" destOrd="0" parTransId="{59F49862-E0BB-4CD7-8354-C499D701E094}" sibTransId="{76B7E2DA-0E4C-42A3-86BD-9A6B475FEC86}"/>
    <dgm:cxn modelId="{2F51273B-935F-4F84-8A56-8DCBD3A5776F}" srcId="{C36D2D94-52DE-4F05-96C7-6E81AF61008B}" destId="{84BBECB7-94EC-488A-807C-A25258E386D6}" srcOrd="0" destOrd="0" parTransId="{E1074046-3E03-4132-9597-DBDA6219FB15}" sibTransId="{5E2F9D63-1F3F-46D0-9894-D92D7D41D87C}"/>
    <dgm:cxn modelId="{3268406F-0B13-4EE8-A394-744684853833}" srcId="{AE65AFB9-4325-40B4-91DC-9A287FE41DFA}" destId="{C36D2D94-52DE-4F05-96C7-6E81AF61008B}" srcOrd="0" destOrd="0" parTransId="{B3B48070-2F94-4336-A41C-2B1CB19CDD20}" sibTransId="{51598280-0509-41DC-9029-8F073436505F}"/>
    <dgm:cxn modelId="{2833F795-3763-460D-96B5-451421FCA26C}" type="presOf" srcId="{682F9DC8-6969-406B-A0A8-08D9CD4726A1}" destId="{D6412B0B-6256-468B-A52A-EB542C3B03B3}" srcOrd="0" destOrd="0" presId="urn:microsoft.com/office/officeart/2005/8/layout/vList6"/>
    <dgm:cxn modelId="{A44196A5-CFF7-46DF-AD61-CD6C249362DB}" type="presOf" srcId="{168D6FF0-AF31-4C83-86C6-0CF6A3231517}" destId="{687930A1-086E-4EFC-8642-0329DAE26E12}" srcOrd="0" destOrd="1" presId="urn:microsoft.com/office/officeart/2005/8/layout/vList6"/>
    <dgm:cxn modelId="{7A1914ED-A921-4D20-A215-6A0555C6794B}" type="presOf" srcId="{84BBECB7-94EC-488A-807C-A25258E386D6}" destId="{687930A1-086E-4EFC-8642-0329DAE26E12}" srcOrd="0" destOrd="0" presId="urn:microsoft.com/office/officeart/2005/8/layout/vList6"/>
    <dgm:cxn modelId="{8056804D-6C03-454C-B585-BD27D8DC3E03}" type="presOf" srcId="{954B1191-CF83-4673-A797-EBE61BD6870D}" destId="{38A05394-CF53-484E-A087-42B971283BA8}" srcOrd="0" destOrd="0" presId="urn:microsoft.com/office/officeart/2005/8/layout/vList6"/>
    <dgm:cxn modelId="{2356097C-9A0D-4308-9F10-AAFF7EB53CF6}" type="presParOf" srcId="{DA959C0C-6B56-4F0D-A3C6-CDC98124C23B}" destId="{D063E5FF-3DEE-47C8-A893-C065A9434CC2}" srcOrd="0" destOrd="0" presId="urn:microsoft.com/office/officeart/2005/8/layout/vList6"/>
    <dgm:cxn modelId="{0689D67D-605E-4208-9B1A-24CF877B79A4}" type="presParOf" srcId="{D063E5FF-3DEE-47C8-A893-C065A9434CC2}" destId="{E03E8D46-5B90-4F99-8DAB-6AC29291665B}" srcOrd="0" destOrd="0" presId="urn:microsoft.com/office/officeart/2005/8/layout/vList6"/>
    <dgm:cxn modelId="{7ABA4898-C9CA-46B4-9DE4-9DE06241941B}" type="presParOf" srcId="{D063E5FF-3DEE-47C8-A893-C065A9434CC2}" destId="{687930A1-086E-4EFC-8642-0329DAE26E12}" srcOrd="1" destOrd="0" presId="urn:microsoft.com/office/officeart/2005/8/layout/vList6"/>
    <dgm:cxn modelId="{83CB1175-D543-4D08-921D-9696AF22F646}" type="presParOf" srcId="{DA959C0C-6B56-4F0D-A3C6-CDC98124C23B}" destId="{A228BE90-4135-4F54-9D9E-7E3270036AB5}" srcOrd="1" destOrd="0" presId="urn:microsoft.com/office/officeart/2005/8/layout/vList6"/>
    <dgm:cxn modelId="{79F23242-00DC-4443-A4B2-E37BC379995A}" type="presParOf" srcId="{DA959C0C-6B56-4F0D-A3C6-CDC98124C23B}" destId="{B3D0AB62-F638-4959-BCDA-370187D53F2A}" srcOrd="2" destOrd="0" presId="urn:microsoft.com/office/officeart/2005/8/layout/vList6"/>
    <dgm:cxn modelId="{AFE45B7A-AF32-4204-B63E-E8E7DE35D646}" type="presParOf" srcId="{B3D0AB62-F638-4959-BCDA-370187D53F2A}" destId="{38A05394-CF53-484E-A087-42B971283BA8}" srcOrd="0" destOrd="0" presId="urn:microsoft.com/office/officeart/2005/8/layout/vList6"/>
    <dgm:cxn modelId="{80B3C10F-9956-4AE9-A425-837F9D5D1F4E}" type="presParOf" srcId="{B3D0AB62-F638-4959-BCDA-370187D53F2A}" destId="{D6412B0B-6256-468B-A52A-EB542C3B03B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74D589-E67E-4DE9-954B-D935C3C46B5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C03060-2C00-42FB-AC7E-414282FA6C82}">
      <dgm:prSet/>
      <dgm:spPr>
        <a:solidFill>
          <a:schemeClr val="tx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 организации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74C49E-0332-420E-A0B1-06A0A6CBE499}" type="parTrans" cxnId="{A782978E-1DDF-4F27-8B93-45224EF5992D}">
      <dgm:prSet/>
      <dgm:spPr/>
      <dgm:t>
        <a:bodyPr/>
        <a:lstStyle/>
        <a:p>
          <a:endParaRPr lang="ru-RU"/>
        </a:p>
      </dgm:t>
    </dgm:pt>
    <dgm:pt modelId="{C22874F0-7FC0-4AAD-9291-7BE6E5EB9300}" type="sibTrans" cxnId="{A782978E-1DDF-4F27-8B93-45224EF5992D}">
      <dgm:prSet/>
      <dgm:spPr/>
      <dgm:t>
        <a:bodyPr/>
        <a:lstStyle/>
        <a:p>
          <a:endParaRPr lang="ru-RU"/>
        </a:p>
      </dgm:t>
    </dgm:pt>
    <dgm:pt modelId="{B50969C1-1A5F-43B6-A936-AF4B0BBDF419}">
      <dgm:prSet/>
      <dgm:spPr>
        <a:solidFill>
          <a:schemeClr val="tx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Работодатель - индивидуальный предприниматель (лично)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596DFE-49DF-4184-B14C-090BC89D9ADA}" type="parTrans" cxnId="{ADE21233-FCC4-4358-AA15-70F652D0A65D}">
      <dgm:prSet/>
      <dgm:spPr/>
      <dgm:t>
        <a:bodyPr/>
        <a:lstStyle/>
        <a:p>
          <a:endParaRPr lang="ru-RU"/>
        </a:p>
      </dgm:t>
    </dgm:pt>
    <dgm:pt modelId="{DF19D761-0D39-4900-AE60-8D11767ADB01}" type="sibTrans" cxnId="{ADE21233-FCC4-4358-AA15-70F652D0A65D}">
      <dgm:prSet/>
      <dgm:spPr/>
      <dgm:t>
        <a:bodyPr/>
        <a:lstStyle/>
        <a:p>
          <a:endParaRPr lang="ru-RU"/>
        </a:p>
      </dgm:t>
    </dgm:pt>
    <dgm:pt modelId="{BC31E48C-5140-4177-A6DC-F4323C58CFFA}">
      <dgm:prSet/>
      <dgm:spPr>
        <a:solidFill>
          <a:schemeClr val="tx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представители работодателей 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случаях, предусмотренных Трудовым Кодексом (ст. 34 ТК РФ)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125776-991A-49B1-8B75-1A35981B5E83}" type="parTrans" cxnId="{8CE020F9-0B7D-4656-8AF1-6CBCDEDA87BB}">
      <dgm:prSet/>
      <dgm:spPr/>
      <dgm:t>
        <a:bodyPr/>
        <a:lstStyle/>
        <a:p>
          <a:endParaRPr lang="ru-RU"/>
        </a:p>
      </dgm:t>
    </dgm:pt>
    <dgm:pt modelId="{E98589CF-C07A-4F20-A959-020D20A0FF02}" type="sibTrans" cxnId="{8CE020F9-0B7D-4656-8AF1-6CBCDEDA87BB}">
      <dgm:prSet/>
      <dgm:spPr/>
      <dgm:t>
        <a:bodyPr/>
        <a:lstStyle/>
        <a:p>
          <a:endParaRPr lang="ru-RU"/>
        </a:p>
      </dgm:t>
    </dgm:pt>
    <dgm:pt modelId="{FC6178F9-AB0C-4916-B2B3-DD13778F54AE}">
      <dgm:prSet/>
      <dgm:spPr>
        <a:solidFill>
          <a:schemeClr val="tx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Уполномоченные лица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8AE671-0CC9-4B24-9471-8CF9F9395EC8}" type="parTrans" cxnId="{FBC06411-2DD4-40C8-8895-539E0932588A}">
      <dgm:prSet/>
      <dgm:spPr/>
      <dgm:t>
        <a:bodyPr/>
        <a:lstStyle/>
        <a:p>
          <a:endParaRPr lang="ru-RU"/>
        </a:p>
      </dgm:t>
    </dgm:pt>
    <dgm:pt modelId="{684E0E36-4258-4765-A3B7-9D35B0715569}" type="sibTrans" cxnId="{FBC06411-2DD4-40C8-8895-539E0932588A}">
      <dgm:prSet/>
      <dgm:spPr/>
      <dgm:t>
        <a:bodyPr/>
        <a:lstStyle/>
        <a:p>
          <a:endParaRPr lang="ru-RU"/>
        </a:p>
      </dgm:t>
    </dgm:pt>
    <dgm:pt modelId="{2AA7283F-10C7-484F-B80F-D0A9B81B27DC}" type="pres">
      <dgm:prSet presAssocID="{2574D589-E67E-4DE9-954B-D935C3C46B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4DC5BC-08BD-4865-93C1-5855739177E2}" type="pres">
      <dgm:prSet presAssocID="{E2C03060-2C00-42FB-AC7E-414282FA6C82}" presName="hierRoot1" presStyleCnt="0">
        <dgm:presLayoutVars>
          <dgm:hierBranch val="init"/>
        </dgm:presLayoutVars>
      </dgm:prSet>
      <dgm:spPr/>
    </dgm:pt>
    <dgm:pt modelId="{1C675722-CC2A-46C5-A5BA-40212F0219B5}" type="pres">
      <dgm:prSet presAssocID="{E2C03060-2C00-42FB-AC7E-414282FA6C82}" presName="rootComposite1" presStyleCnt="0"/>
      <dgm:spPr/>
    </dgm:pt>
    <dgm:pt modelId="{9308988E-8C92-40BF-934F-D7A219AB398F}" type="pres">
      <dgm:prSet presAssocID="{E2C03060-2C00-42FB-AC7E-414282FA6C82}" presName="rootText1" presStyleLbl="node0" presStyleIdx="0" presStyleCnt="4" custScaleX="121131" custScaleY="245301" custLinFactNeighborX="1306" custLinFactNeighborY="-6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F7C652-BAAD-43B8-B0B1-AD4FE04477B0}" type="pres">
      <dgm:prSet presAssocID="{E2C03060-2C00-42FB-AC7E-414282FA6C8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67055FD-CE5C-41F3-9121-C88295E9BB0B}" type="pres">
      <dgm:prSet presAssocID="{E2C03060-2C00-42FB-AC7E-414282FA6C82}" presName="hierChild2" presStyleCnt="0"/>
      <dgm:spPr/>
    </dgm:pt>
    <dgm:pt modelId="{35149BCF-3C2C-4239-8CAC-B9E0AE5CD1BC}" type="pres">
      <dgm:prSet presAssocID="{E2C03060-2C00-42FB-AC7E-414282FA6C82}" presName="hierChild3" presStyleCnt="0"/>
      <dgm:spPr/>
    </dgm:pt>
    <dgm:pt modelId="{94FC0DBA-6116-40FF-9987-4DB53C5163EF}" type="pres">
      <dgm:prSet presAssocID="{B50969C1-1A5F-43B6-A936-AF4B0BBDF419}" presName="hierRoot1" presStyleCnt="0">
        <dgm:presLayoutVars>
          <dgm:hierBranch val="init"/>
        </dgm:presLayoutVars>
      </dgm:prSet>
      <dgm:spPr/>
    </dgm:pt>
    <dgm:pt modelId="{F425FCE2-FB69-4054-BA39-6623FE558619}" type="pres">
      <dgm:prSet presAssocID="{B50969C1-1A5F-43B6-A936-AF4B0BBDF419}" presName="rootComposite1" presStyleCnt="0"/>
      <dgm:spPr/>
    </dgm:pt>
    <dgm:pt modelId="{B29073AD-C1FB-42C5-9400-947409B744D1}" type="pres">
      <dgm:prSet presAssocID="{B50969C1-1A5F-43B6-A936-AF4B0BBDF419}" presName="rootText1" presStyleLbl="node0" presStyleIdx="1" presStyleCnt="4" custScaleX="115917" custScaleY="242048" custLinFactNeighborX="-505" custLinFactNeighborY="-7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F3A74F-EBC5-4B7B-B66A-04331B8E142A}" type="pres">
      <dgm:prSet presAssocID="{B50969C1-1A5F-43B6-A936-AF4B0BBDF41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77EF723-5306-4CCD-9E5B-7BBF86D16BAA}" type="pres">
      <dgm:prSet presAssocID="{B50969C1-1A5F-43B6-A936-AF4B0BBDF419}" presName="hierChild2" presStyleCnt="0"/>
      <dgm:spPr/>
    </dgm:pt>
    <dgm:pt modelId="{D5BBC2A2-0E58-4E6F-A3C5-1401A96CB641}" type="pres">
      <dgm:prSet presAssocID="{B50969C1-1A5F-43B6-A936-AF4B0BBDF419}" presName="hierChild3" presStyleCnt="0"/>
      <dgm:spPr/>
    </dgm:pt>
    <dgm:pt modelId="{52419DE3-738D-40A1-8F05-AE63646CEC6C}" type="pres">
      <dgm:prSet presAssocID="{FC6178F9-AB0C-4916-B2B3-DD13778F54AE}" presName="hierRoot1" presStyleCnt="0">
        <dgm:presLayoutVars>
          <dgm:hierBranch val="init"/>
        </dgm:presLayoutVars>
      </dgm:prSet>
      <dgm:spPr/>
    </dgm:pt>
    <dgm:pt modelId="{A017192D-8155-449A-A700-C5043925F33A}" type="pres">
      <dgm:prSet presAssocID="{FC6178F9-AB0C-4916-B2B3-DD13778F54AE}" presName="rootComposite1" presStyleCnt="0"/>
      <dgm:spPr/>
    </dgm:pt>
    <dgm:pt modelId="{7A7117C7-1954-47A9-A1E4-2C7AC512B164}" type="pres">
      <dgm:prSet presAssocID="{FC6178F9-AB0C-4916-B2B3-DD13778F54AE}" presName="rootText1" presStyleLbl="node0" presStyleIdx="2" presStyleCnt="4" custScaleX="115917" custScaleY="242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68E280-0E4A-4CBF-BBE4-B7059FDA3274}" type="pres">
      <dgm:prSet presAssocID="{FC6178F9-AB0C-4916-B2B3-DD13778F54A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86280A5-B321-4F69-8244-6113051F3ABF}" type="pres">
      <dgm:prSet presAssocID="{FC6178F9-AB0C-4916-B2B3-DD13778F54AE}" presName="hierChild2" presStyleCnt="0"/>
      <dgm:spPr/>
    </dgm:pt>
    <dgm:pt modelId="{A4F70313-F1DB-400A-BC09-FE47CD1BC627}" type="pres">
      <dgm:prSet presAssocID="{FC6178F9-AB0C-4916-B2B3-DD13778F54AE}" presName="hierChild3" presStyleCnt="0"/>
      <dgm:spPr/>
    </dgm:pt>
    <dgm:pt modelId="{360A1C7C-B938-4E29-9888-CB209B16D813}" type="pres">
      <dgm:prSet presAssocID="{BC31E48C-5140-4177-A6DC-F4323C58CFFA}" presName="hierRoot1" presStyleCnt="0">
        <dgm:presLayoutVars>
          <dgm:hierBranch val="init"/>
        </dgm:presLayoutVars>
      </dgm:prSet>
      <dgm:spPr/>
    </dgm:pt>
    <dgm:pt modelId="{BC1EE7CE-298F-44D1-87ED-24AA3E5FCE82}" type="pres">
      <dgm:prSet presAssocID="{BC31E48C-5140-4177-A6DC-F4323C58CFFA}" presName="rootComposite1" presStyleCnt="0"/>
      <dgm:spPr/>
    </dgm:pt>
    <dgm:pt modelId="{41E43F06-4C8B-47EB-A0C0-2D4962BF735A}" type="pres">
      <dgm:prSet presAssocID="{BC31E48C-5140-4177-A6DC-F4323C58CFFA}" presName="rootText1" presStyleLbl="node0" presStyleIdx="3" presStyleCnt="4" custScaleX="112787" custScaleY="242048" custLinFactNeighborY="11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3596D2-CE4F-44C5-85CA-FEB5164FF92C}" type="pres">
      <dgm:prSet presAssocID="{BC31E48C-5140-4177-A6DC-F4323C58CFF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F60791E-A016-4EE1-8AF7-22E42D7803FE}" type="pres">
      <dgm:prSet presAssocID="{BC31E48C-5140-4177-A6DC-F4323C58CFFA}" presName="hierChild2" presStyleCnt="0"/>
      <dgm:spPr/>
    </dgm:pt>
    <dgm:pt modelId="{6CBE9117-3E88-4BA6-BA2A-15CEAACF8F90}" type="pres">
      <dgm:prSet presAssocID="{BC31E48C-5140-4177-A6DC-F4323C58CFFA}" presName="hierChild3" presStyleCnt="0"/>
      <dgm:spPr/>
    </dgm:pt>
  </dgm:ptLst>
  <dgm:cxnLst>
    <dgm:cxn modelId="{A1F105CF-FC5F-4A08-AA6D-411CF86FAD28}" type="presOf" srcId="{2574D589-E67E-4DE9-954B-D935C3C46B53}" destId="{2AA7283F-10C7-484F-B80F-D0A9B81B27DC}" srcOrd="0" destOrd="0" presId="urn:microsoft.com/office/officeart/2005/8/layout/orgChart1"/>
    <dgm:cxn modelId="{8CE020F9-0B7D-4656-8AF1-6CBCDEDA87BB}" srcId="{2574D589-E67E-4DE9-954B-D935C3C46B53}" destId="{BC31E48C-5140-4177-A6DC-F4323C58CFFA}" srcOrd="3" destOrd="0" parTransId="{00125776-991A-49B1-8B75-1A35981B5E83}" sibTransId="{E98589CF-C07A-4F20-A959-020D20A0FF02}"/>
    <dgm:cxn modelId="{EA4FD5E2-AA0D-4562-8B6C-2E338E7731E0}" type="presOf" srcId="{BC31E48C-5140-4177-A6DC-F4323C58CFFA}" destId="{C13596D2-CE4F-44C5-85CA-FEB5164FF92C}" srcOrd="1" destOrd="0" presId="urn:microsoft.com/office/officeart/2005/8/layout/orgChart1"/>
    <dgm:cxn modelId="{805954F1-7F85-46D6-95A9-D3CA1653CA29}" type="presOf" srcId="{FC6178F9-AB0C-4916-B2B3-DD13778F54AE}" destId="{7A7117C7-1954-47A9-A1E4-2C7AC512B164}" srcOrd="0" destOrd="0" presId="urn:microsoft.com/office/officeart/2005/8/layout/orgChart1"/>
    <dgm:cxn modelId="{ADE21233-FCC4-4358-AA15-70F652D0A65D}" srcId="{2574D589-E67E-4DE9-954B-D935C3C46B53}" destId="{B50969C1-1A5F-43B6-A936-AF4B0BBDF419}" srcOrd="1" destOrd="0" parTransId="{A3596DFE-49DF-4184-B14C-090BC89D9ADA}" sibTransId="{DF19D761-0D39-4900-AE60-8D11767ADB01}"/>
    <dgm:cxn modelId="{A782978E-1DDF-4F27-8B93-45224EF5992D}" srcId="{2574D589-E67E-4DE9-954B-D935C3C46B53}" destId="{E2C03060-2C00-42FB-AC7E-414282FA6C82}" srcOrd="0" destOrd="0" parTransId="{9574C49E-0332-420E-A0B1-06A0A6CBE499}" sibTransId="{C22874F0-7FC0-4AAD-9291-7BE6E5EB9300}"/>
    <dgm:cxn modelId="{A3CEF04C-3E04-42D5-B887-3CF6B841B293}" type="presOf" srcId="{B50969C1-1A5F-43B6-A936-AF4B0BBDF419}" destId="{C0F3A74F-EBC5-4B7B-B66A-04331B8E142A}" srcOrd="1" destOrd="0" presId="urn:microsoft.com/office/officeart/2005/8/layout/orgChart1"/>
    <dgm:cxn modelId="{130B7414-4228-4944-8A8D-069D1046ADC1}" type="presOf" srcId="{BC31E48C-5140-4177-A6DC-F4323C58CFFA}" destId="{41E43F06-4C8B-47EB-A0C0-2D4962BF735A}" srcOrd="0" destOrd="0" presId="urn:microsoft.com/office/officeart/2005/8/layout/orgChart1"/>
    <dgm:cxn modelId="{7B7A6A03-9529-4C42-A419-BBBA7BB9D6BA}" type="presOf" srcId="{E2C03060-2C00-42FB-AC7E-414282FA6C82}" destId="{72F7C652-BAAD-43B8-B0B1-AD4FE04477B0}" srcOrd="1" destOrd="0" presId="urn:microsoft.com/office/officeart/2005/8/layout/orgChart1"/>
    <dgm:cxn modelId="{88F03962-D396-44FE-A7AF-DE58DDC3F985}" type="presOf" srcId="{B50969C1-1A5F-43B6-A936-AF4B0BBDF419}" destId="{B29073AD-C1FB-42C5-9400-947409B744D1}" srcOrd="0" destOrd="0" presId="urn:microsoft.com/office/officeart/2005/8/layout/orgChart1"/>
    <dgm:cxn modelId="{28E14B25-1675-4F98-A564-4C075D94B859}" type="presOf" srcId="{FC6178F9-AB0C-4916-B2B3-DD13778F54AE}" destId="{1B68E280-0E4A-4CBF-BBE4-B7059FDA3274}" srcOrd="1" destOrd="0" presId="urn:microsoft.com/office/officeart/2005/8/layout/orgChart1"/>
    <dgm:cxn modelId="{BE255EDF-F78F-461C-8419-BFE87C2EDBAF}" type="presOf" srcId="{E2C03060-2C00-42FB-AC7E-414282FA6C82}" destId="{9308988E-8C92-40BF-934F-D7A219AB398F}" srcOrd="0" destOrd="0" presId="urn:microsoft.com/office/officeart/2005/8/layout/orgChart1"/>
    <dgm:cxn modelId="{FBC06411-2DD4-40C8-8895-539E0932588A}" srcId="{2574D589-E67E-4DE9-954B-D935C3C46B53}" destId="{FC6178F9-AB0C-4916-B2B3-DD13778F54AE}" srcOrd="2" destOrd="0" parTransId="{5A8AE671-0CC9-4B24-9471-8CF9F9395EC8}" sibTransId="{684E0E36-4258-4765-A3B7-9D35B0715569}"/>
    <dgm:cxn modelId="{58AE8783-4261-433F-A418-296AF1682CBC}" type="presParOf" srcId="{2AA7283F-10C7-484F-B80F-D0A9B81B27DC}" destId="{124DC5BC-08BD-4865-93C1-5855739177E2}" srcOrd="0" destOrd="0" presId="urn:microsoft.com/office/officeart/2005/8/layout/orgChart1"/>
    <dgm:cxn modelId="{5BC412A4-802D-475A-9F0C-99784248A7FC}" type="presParOf" srcId="{124DC5BC-08BD-4865-93C1-5855739177E2}" destId="{1C675722-CC2A-46C5-A5BA-40212F0219B5}" srcOrd="0" destOrd="0" presId="urn:microsoft.com/office/officeart/2005/8/layout/orgChart1"/>
    <dgm:cxn modelId="{DF6D9321-DBE1-40A1-9508-92F206A2CDEB}" type="presParOf" srcId="{1C675722-CC2A-46C5-A5BA-40212F0219B5}" destId="{9308988E-8C92-40BF-934F-D7A219AB398F}" srcOrd="0" destOrd="0" presId="urn:microsoft.com/office/officeart/2005/8/layout/orgChart1"/>
    <dgm:cxn modelId="{2ADD33EE-7615-44B1-B68D-4565F03E7805}" type="presParOf" srcId="{1C675722-CC2A-46C5-A5BA-40212F0219B5}" destId="{72F7C652-BAAD-43B8-B0B1-AD4FE04477B0}" srcOrd="1" destOrd="0" presId="urn:microsoft.com/office/officeart/2005/8/layout/orgChart1"/>
    <dgm:cxn modelId="{8D546BE0-5614-4D14-A252-76C959B9BE11}" type="presParOf" srcId="{124DC5BC-08BD-4865-93C1-5855739177E2}" destId="{B67055FD-CE5C-41F3-9121-C88295E9BB0B}" srcOrd="1" destOrd="0" presId="urn:microsoft.com/office/officeart/2005/8/layout/orgChart1"/>
    <dgm:cxn modelId="{B51BC287-9A08-498E-90F8-99D1DE5BE539}" type="presParOf" srcId="{124DC5BC-08BD-4865-93C1-5855739177E2}" destId="{35149BCF-3C2C-4239-8CAC-B9E0AE5CD1BC}" srcOrd="2" destOrd="0" presId="urn:microsoft.com/office/officeart/2005/8/layout/orgChart1"/>
    <dgm:cxn modelId="{BFD2F9ED-254D-4841-936F-B00447F1DF4D}" type="presParOf" srcId="{2AA7283F-10C7-484F-B80F-D0A9B81B27DC}" destId="{94FC0DBA-6116-40FF-9987-4DB53C5163EF}" srcOrd="1" destOrd="0" presId="urn:microsoft.com/office/officeart/2005/8/layout/orgChart1"/>
    <dgm:cxn modelId="{EAD6B07E-1E79-43B1-B282-770018425194}" type="presParOf" srcId="{94FC0DBA-6116-40FF-9987-4DB53C5163EF}" destId="{F425FCE2-FB69-4054-BA39-6623FE558619}" srcOrd="0" destOrd="0" presId="urn:microsoft.com/office/officeart/2005/8/layout/orgChart1"/>
    <dgm:cxn modelId="{E25836FA-1172-4EBE-9C31-F1E2E0B5CC9A}" type="presParOf" srcId="{F425FCE2-FB69-4054-BA39-6623FE558619}" destId="{B29073AD-C1FB-42C5-9400-947409B744D1}" srcOrd="0" destOrd="0" presId="urn:microsoft.com/office/officeart/2005/8/layout/orgChart1"/>
    <dgm:cxn modelId="{E3BF21BB-CD5D-494E-93BB-1A9BADAE1317}" type="presParOf" srcId="{F425FCE2-FB69-4054-BA39-6623FE558619}" destId="{C0F3A74F-EBC5-4B7B-B66A-04331B8E142A}" srcOrd="1" destOrd="0" presId="urn:microsoft.com/office/officeart/2005/8/layout/orgChart1"/>
    <dgm:cxn modelId="{DE1B52E5-487A-4484-96F6-0A51949E2A5D}" type="presParOf" srcId="{94FC0DBA-6116-40FF-9987-4DB53C5163EF}" destId="{477EF723-5306-4CCD-9E5B-7BBF86D16BAA}" srcOrd="1" destOrd="0" presId="urn:microsoft.com/office/officeart/2005/8/layout/orgChart1"/>
    <dgm:cxn modelId="{BD0A846F-9CB0-45A6-90F8-434D554319E3}" type="presParOf" srcId="{94FC0DBA-6116-40FF-9987-4DB53C5163EF}" destId="{D5BBC2A2-0E58-4E6F-A3C5-1401A96CB641}" srcOrd="2" destOrd="0" presId="urn:microsoft.com/office/officeart/2005/8/layout/orgChart1"/>
    <dgm:cxn modelId="{708A381A-CB4B-4738-A399-E7AE175F2F13}" type="presParOf" srcId="{2AA7283F-10C7-484F-B80F-D0A9B81B27DC}" destId="{52419DE3-738D-40A1-8F05-AE63646CEC6C}" srcOrd="2" destOrd="0" presId="urn:microsoft.com/office/officeart/2005/8/layout/orgChart1"/>
    <dgm:cxn modelId="{0C60C9E5-B061-4E8A-8EF5-6E8E1D9BCD7A}" type="presParOf" srcId="{52419DE3-738D-40A1-8F05-AE63646CEC6C}" destId="{A017192D-8155-449A-A700-C5043925F33A}" srcOrd="0" destOrd="0" presId="urn:microsoft.com/office/officeart/2005/8/layout/orgChart1"/>
    <dgm:cxn modelId="{4F199594-411A-40CC-9768-B32E660F6444}" type="presParOf" srcId="{A017192D-8155-449A-A700-C5043925F33A}" destId="{7A7117C7-1954-47A9-A1E4-2C7AC512B164}" srcOrd="0" destOrd="0" presId="urn:microsoft.com/office/officeart/2005/8/layout/orgChart1"/>
    <dgm:cxn modelId="{62EA808A-F5B2-42C9-B816-974DF8C9C59F}" type="presParOf" srcId="{A017192D-8155-449A-A700-C5043925F33A}" destId="{1B68E280-0E4A-4CBF-BBE4-B7059FDA3274}" srcOrd="1" destOrd="0" presId="urn:microsoft.com/office/officeart/2005/8/layout/orgChart1"/>
    <dgm:cxn modelId="{9043C060-2F01-45AC-9EEA-2FA9B7585C3C}" type="presParOf" srcId="{52419DE3-738D-40A1-8F05-AE63646CEC6C}" destId="{986280A5-B321-4F69-8244-6113051F3ABF}" srcOrd="1" destOrd="0" presId="urn:microsoft.com/office/officeart/2005/8/layout/orgChart1"/>
    <dgm:cxn modelId="{98AB9CF7-B1E6-4DA0-BB0F-F8B0DCF24277}" type="presParOf" srcId="{52419DE3-738D-40A1-8F05-AE63646CEC6C}" destId="{A4F70313-F1DB-400A-BC09-FE47CD1BC627}" srcOrd="2" destOrd="0" presId="urn:microsoft.com/office/officeart/2005/8/layout/orgChart1"/>
    <dgm:cxn modelId="{F1565A6A-A786-4D3D-BD92-00E0FBCCC76E}" type="presParOf" srcId="{2AA7283F-10C7-484F-B80F-D0A9B81B27DC}" destId="{360A1C7C-B938-4E29-9888-CB209B16D813}" srcOrd="3" destOrd="0" presId="urn:microsoft.com/office/officeart/2005/8/layout/orgChart1"/>
    <dgm:cxn modelId="{6D865CE6-EFCC-4864-A7DC-11160E6E6FED}" type="presParOf" srcId="{360A1C7C-B938-4E29-9888-CB209B16D813}" destId="{BC1EE7CE-298F-44D1-87ED-24AA3E5FCE82}" srcOrd="0" destOrd="0" presId="urn:microsoft.com/office/officeart/2005/8/layout/orgChart1"/>
    <dgm:cxn modelId="{C0BD0195-2D9F-4D53-8B91-2774C9C56FD6}" type="presParOf" srcId="{BC1EE7CE-298F-44D1-87ED-24AA3E5FCE82}" destId="{41E43F06-4C8B-47EB-A0C0-2D4962BF735A}" srcOrd="0" destOrd="0" presId="urn:microsoft.com/office/officeart/2005/8/layout/orgChart1"/>
    <dgm:cxn modelId="{CD769B3F-E8EA-478E-BAFD-510A1846C020}" type="presParOf" srcId="{BC1EE7CE-298F-44D1-87ED-24AA3E5FCE82}" destId="{C13596D2-CE4F-44C5-85CA-FEB5164FF92C}" srcOrd="1" destOrd="0" presId="urn:microsoft.com/office/officeart/2005/8/layout/orgChart1"/>
    <dgm:cxn modelId="{8824AB99-2A93-459F-9BB4-D9AB805D8D71}" type="presParOf" srcId="{360A1C7C-B938-4E29-9888-CB209B16D813}" destId="{3F60791E-A016-4EE1-8AF7-22E42D7803FE}" srcOrd="1" destOrd="0" presId="urn:microsoft.com/office/officeart/2005/8/layout/orgChart1"/>
    <dgm:cxn modelId="{FAB23E54-01D3-4C10-A34C-665BC634D446}" type="presParOf" srcId="{360A1C7C-B938-4E29-9888-CB209B16D813}" destId="{6CBE9117-3E88-4BA6-BA2A-15CEAACF8F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ADBCB0-57AD-4129-96F3-522A2B6772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0B5605-068B-4863-8BA8-637AC1C76B5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организации действует одна ППО, объединяющая более половины работников – </a:t>
          </a:r>
          <a:r>
            <a: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принимается профсоюзным комитетом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5969C7-1625-45CD-8BD5-B7D86672EA57}" type="parTrans" cxnId="{25331CAC-92A0-464D-B435-23E485B2062B}">
      <dgm:prSet/>
      <dgm:spPr/>
      <dgm:t>
        <a:bodyPr/>
        <a:lstStyle/>
        <a:p>
          <a:endParaRPr lang="ru-RU"/>
        </a:p>
      </dgm:t>
    </dgm:pt>
    <dgm:pt modelId="{78F1D847-1190-40E7-B6DC-42855D33A091}" type="sibTrans" cxnId="{25331CAC-92A0-464D-B435-23E485B2062B}">
      <dgm:prSet/>
      <dgm:spPr/>
      <dgm:t>
        <a:bodyPr/>
        <a:lstStyle/>
        <a:p>
          <a:endParaRPr lang="ru-RU"/>
        </a:p>
      </dgm:t>
    </dgm:pt>
    <dgm:pt modelId="{32A6A97E-340C-41CE-B3D1-08CE22E9BD3C}">
      <dgm:prSet phldrT="[Текст]" phldr="1"/>
      <dgm:spPr/>
      <dgm:t>
        <a:bodyPr/>
        <a:lstStyle/>
        <a:p>
          <a:endParaRPr lang="ru-RU"/>
        </a:p>
      </dgm:t>
    </dgm:pt>
    <dgm:pt modelId="{478007AE-8E47-461B-86E1-62E3E7F18B13}" type="parTrans" cxnId="{8AF46EFA-9560-432C-8694-397774A39BAA}">
      <dgm:prSet/>
      <dgm:spPr/>
      <dgm:t>
        <a:bodyPr/>
        <a:lstStyle/>
        <a:p>
          <a:endParaRPr lang="ru-RU"/>
        </a:p>
      </dgm:t>
    </dgm:pt>
    <dgm:pt modelId="{78D87A14-90CD-4269-BE59-9FD6AEC22D7E}" type="sibTrans" cxnId="{8AF46EFA-9560-432C-8694-397774A39BAA}">
      <dgm:prSet/>
      <dgm:spPr/>
      <dgm:t>
        <a:bodyPr/>
        <a:lstStyle/>
        <a:p>
          <a:endParaRPr lang="ru-RU"/>
        </a:p>
      </dgm:t>
    </dgm:pt>
    <dgm:pt modelId="{CA08E15B-EC96-4113-852F-FEC720A6F989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организации ППО объединяет мене 50% работников, действует несколько ППО, </a:t>
          </a:r>
          <a:r>
            <a: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принимается на общем собрании (конференции) работников в соответствии со ст.37 ТК РФ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731AFE-0BC7-4768-AB0A-3B509E3DE53F}" type="parTrans" cxnId="{B17534B4-19D9-48C7-92CB-D3AEB99DE229}">
      <dgm:prSet/>
      <dgm:spPr/>
      <dgm:t>
        <a:bodyPr/>
        <a:lstStyle/>
        <a:p>
          <a:endParaRPr lang="ru-RU"/>
        </a:p>
      </dgm:t>
    </dgm:pt>
    <dgm:pt modelId="{B75F8112-86EA-43A5-B7EB-C3B8452AB4C6}" type="sibTrans" cxnId="{B17534B4-19D9-48C7-92CB-D3AEB99DE229}">
      <dgm:prSet/>
      <dgm:spPr/>
      <dgm:t>
        <a:bodyPr/>
        <a:lstStyle/>
        <a:p>
          <a:endParaRPr lang="ru-RU"/>
        </a:p>
      </dgm:t>
    </dgm:pt>
    <dgm:pt modelId="{70B5A062-B7FD-478E-ADA8-6695A63994F5}">
      <dgm:prSet phldrT="[Текст]" phldr="1"/>
      <dgm:spPr/>
      <dgm:t>
        <a:bodyPr/>
        <a:lstStyle/>
        <a:p>
          <a:endParaRPr lang="ru-RU"/>
        </a:p>
      </dgm:t>
    </dgm:pt>
    <dgm:pt modelId="{7A7E1C30-AD23-4469-B12F-79DE5B5EE6DB}" type="parTrans" cxnId="{695DEB2D-ACBA-4BC8-A81D-39CAA41B8B31}">
      <dgm:prSet/>
      <dgm:spPr/>
      <dgm:t>
        <a:bodyPr/>
        <a:lstStyle/>
        <a:p>
          <a:endParaRPr lang="ru-RU"/>
        </a:p>
      </dgm:t>
    </dgm:pt>
    <dgm:pt modelId="{9F911B0D-39A4-4B82-96A5-132E6D341AB9}" type="sibTrans" cxnId="{695DEB2D-ACBA-4BC8-A81D-39CAA41B8B31}">
      <dgm:prSet/>
      <dgm:spPr/>
      <dgm:t>
        <a:bodyPr/>
        <a:lstStyle/>
        <a:p>
          <a:endParaRPr lang="ru-RU"/>
        </a:p>
      </dgm:t>
    </dgm:pt>
    <dgm:pt modelId="{D11C1E3C-D1ED-4298-9239-AF0C9A6651B9}" type="pres">
      <dgm:prSet presAssocID="{AEADBCB0-57AD-4129-96F3-522A2B6772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1BEE87-EC46-4BFE-9751-BD169F30517C}" type="pres">
      <dgm:prSet presAssocID="{DD0B5605-068B-4863-8BA8-637AC1C76B5F}" presName="parentText" presStyleLbl="node1" presStyleIdx="0" presStyleCnt="2" custLinFactY="-233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1DC40-B928-42E1-A154-D4C16A649210}" type="pres">
      <dgm:prSet presAssocID="{DD0B5605-068B-4863-8BA8-637AC1C76B5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BBA5F-2E61-4AB2-BE28-8CBDD46B6054}" type="pres">
      <dgm:prSet presAssocID="{CA08E15B-EC96-4113-852F-FEC720A6F989}" presName="parentText" presStyleLbl="node1" presStyleIdx="1" presStyleCnt="2" custLinFactNeighborX="-17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850F5-407F-466D-AD65-DD6DE89F567F}" type="pres">
      <dgm:prSet presAssocID="{CA08E15B-EC96-4113-852F-FEC720A6F98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46EFA-9560-432C-8694-397774A39BAA}" srcId="{DD0B5605-068B-4863-8BA8-637AC1C76B5F}" destId="{32A6A97E-340C-41CE-B3D1-08CE22E9BD3C}" srcOrd="0" destOrd="0" parTransId="{478007AE-8E47-461B-86E1-62E3E7F18B13}" sibTransId="{78D87A14-90CD-4269-BE59-9FD6AEC22D7E}"/>
    <dgm:cxn modelId="{B17534B4-19D9-48C7-92CB-D3AEB99DE229}" srcId="{AEADBCB0-57AD-4129-96F3-522A2B677246}" destId="{CA08E15B-EC96-4113-852F-FEC720A6F989}" srcOrd="1" destOrd="0" parTransId="{F2731AFE-0BC7-4768-AB0A-3B509E3DE53F}" sibTransId="{B75F8112-86EA-43A5-B7EB-C3B8452AB4C6}"/>
    <dgm:cxn modelId="{6071315A-1EE8-4FFD-9536-ECF6438B30BF}" type="presOf" srcId="{32A6A97E-340C-41CE-B3D1-08CE22E9BD3C}" destId="{5D01DC40-B928-42E1-A154-D4C16A649210}" srcOrd="0" destOrd="0" presId="urn:microsoft.com/office/officeart/2005/8/layout/vList2"/>
    <dgm:cxn modelId="{9DFD657E-95AC-4592-8FDE-88018705A976}" type="presOf" srcId="{AEADBCB0-57AD-4129-96F3-522A2B677246}" destId="{D11C1E3C-D1ED-4298-9239-AF0C9A6651B9}" srcOrd="0" destOrd="0" presId="urn:microsoft.com/office/officeart/2005/8/layout/vList2"/>
    <dgm:cxn modelId="{25331CAC-92A0-464D-B435-23E485B2062B}" srcId="{AEADBCB0-57AD-4129-96F3-522A2B677246}" destId="{DD0B5605-068B-4863-8BA8-637AC1C76B5F}" srcOrd="0" destOrd="0" parTransId="{555969C7-1625-45CD-8BD5-B7D86672EA57}" sibTransId="{78F1D847-1190-40E7-B6DC-42855D33A091}"/>
    <dgm:cxn modelId="{695DEB2D-ACBA-4BC8-A81D-39CAA41B8B31}" srcId="{CA08E15B-EC96-4113-852F-FEC720A6F989}" destId="{70B5A062-B7FD-478E-ADA8-6695A63994F5}" srcOrd="0" destOrd="0" parTransId="{7A7E1C30-AD23-4469-B12F-79DE5B5EE6DB}" sibTransId="{9F911B0D-39A4-4B82-96A5-132E6D341AB9}"/>
    <dgm:cxn modelId="{3BE6FC3D-72A6-40CE-ACDD-8CBF22C7710E}" type="presOf" srcId="{DD0B5605-068B-4863-8BA8-637AC1C76B5F}" destId="{731BEE87-EC46-4BFE-9751-BD169F30517C}" srcOrd="0" destOrd="0" presId="urn:microsoft.com/office/officeart/2005/8/layout/vList2"/>
    <dgm:cxn modelId="{2CC57364-A1D7-4159-9986-98532C9354B2}" type="presOf" srcId="{CA08E15B-EC96-4113-852F-FEC720A6F989}" destId="{88DBBA5F-2E61-4AB2-BE28-8CBDD46B6054}" srcOrd="0" destOrd="0" presId="urn:microsoft.com/office/officeart/2005/8/layout/vList2"/>
    <dgm:cxn modelId="{3FFA02EF-BF77-4B59-9511-59803DBAD9BF}" type="presOf" srcId="{70B5A062-B7FD-478E-ADA8-6695A63994F5}" destId="{ED6850F5-407F-466D-AD65-DD6DE89F567F}" srcOrd="0" destOrd="0" presId="urn:microsoft.com/office/officeart/2005/8/layout/vList2"/>
    <dgm:cxn modelId="{4EEE87F2-9A14-414B-9A26-20CA498727F5}" type="presParOf" srcId="{D11C1E3C-D1ED-4298-9239-AF0C9A6651B9}" destId="{731BEE87-EC46-4BFE-9751-BD169F30517C}" srcOrd="0" destOrd="0" presId="urn:microsoft.com/office/officeart/2005/8/layout/vList2"/>
    <dgm:cxn modelId="{670FA043-0C27-4314-985E-9D5211500D75}" type="presParOf" srcId="{D11C1E3C-D1ED-4298-9239-AF0C9A6651B9}" destId="{5D01DC40-B928-42E1-A154-D4C16A649210}" srcOrd="1" destOrd="0" presId="urn:microsoft.com/office/officeart/2005/8/layout/vList2"/>
    <dgm:cxn modelId="{19A87E27-842F-4DD3-887E-98B6C3F25FAE}" type="presParOf" srcId="{D11C1E3C-D1ED-4298-9239-AF0C9A6651B9}" destId="{88DBBA5F-2E61-4AB2-BE28-8CBDD46B6054}" srcOrd="2" destOrd="0" presId="urn:microsoft.com/office/officeart/2005/8/layout/vList2"/>
    <dgm:cxn modelId="{A11E6FF0-0747-43C9-A247-C71B4564D461}" type="presParOf" srcId="{D11C1E3C-D1ED-4298-9239-AF0C9A6651B9}" destId="{ED6850F5-407F-466D-AD65-DD6DE89F567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EA1FFB-6E1A-47A8-90E9-672584FF46A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75D4A8-CF33-457D-B4C4-333C446C5922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Коллективный договор вступает в силу со дня его подписания, либо с даты, указанной в самом договоре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FC3157-4C99-4AB5-BB41-8EE35637991B}" type="parTrans" cxnId="{79DEEC4D-99AE-4E69-A5E0-A1D63CF02415}">
      <dgm:prSet/>
      <dgm:spPr/>
      <dgm:t>
        <a:bodyPr/>
        <a:lstStyle/>
        <a:p>
          <a:endParaRPr lang="ru-RU"/>
        </a:p>
      </dgm:t>
    </dgm:pt>
    <dgm:pt modelId="{D723B19F-6B77-41AA-834C-401B60863C89}" type="sibTrans" cxnId="{79DEEC4D-99AE-4E69-A5E0-A1D63CF02415}">
      <dgm:prSet/>
      <dgm:spPr/>
      <dgm:t>
        <a:bodyPr/>
        <a:lstStyle/>
        <a:p>
          <a:endParaRPr lang="ru-RU"/>
        </a:p>
      </dgm:t>
    </dgm:pt>
    <dgm:pt modelId="{43139A21-72CC-4FBA-967E-43451B23A441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Коллективный договор может быть  заключен на заседании соответствующей комиссии, либо на собрании ( конференции) работников ( порядок заключения определяют стороны)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D27FF8-C5F3-44C8-B232-F5B7FD022C76}" type="sibTrans" cxnId="{8C09A615-F5D0-4D3D-9717-6DABD7B58247}">
      <dgm:prSet/>
      <dgm:spPr/>
      <dgm:t>
        <a:bodyPr/>
        <a:lstStyle/>
        <a:p>
          <a:endParaRPr lang="ru-RU"/>
        </a:p>
      </dgm:t>
    </dgm:pt>
    <dgm:pt modelId="{1E66D7C6-46B6-4D41-97EE-785913B27FA3}" type="parTrans" cxnId="{8C09A615-F5D0-4D3D-9717-6DABD7B58247}">
      <dgm:prSet/>
      <dgm:spPr/>
      <dgm:t>
        <a:bodyPr/>
        <a:lstStyle/>
        <a:p>
          <a:endParaRPr lang="ru-RU"/>
        </a:p>
      </dgm:t>
    </dgm:pt>
    <dgm:pt modelId="{EFD01D72-EEDB-4DE3-937B-7613FDFCE4AF}" type="pres">
      <dgm:prSet presAssocID="{6FEA1FFB-6E1A-47A8-90E9-672584FF46A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E085FD1-690A-4116-81C9-493B51566467}" type="pres">
      <dgm:prSet presAssocID="{3575D4A8-CF33-457D-B4C4-333C446C5922}" presName="composite" presStyleCnt="0"/>
      <dgm:spPr/>
    </dgm:pt>
    <dgm:pt modelId="{FF8F7BF0-E70B-40D5-B90B-7050DF4FFC9D}" type="pres">
      <dgm:prSet presAssocID="{3575D4A8-CF33-457D-B4C4-333C446C5922}" presName="bentUpArrow1" presStyleLbl="alignImgPlace1" presStyleIdx="0" presStyleCnt="1" custScaleX="146293" custScaleY="136390" custLinFactNeighborX="-63585" custLinFactNeighborY="-30872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308869F-AB0B-4C9D-9EDE-CED920A58D76}" type="pres">
      <dgm:prSet presAssocID="{3575D4A8-CF33-457D-B4C4-333C446C5922}" presName="ParentText" presStyleLbl="node1" presStyleIdx="0" presStyleCnt="2" custScaleX="330503" custLinFactNeighborX="-4976" custLinFactNeighborY="-631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330F4-7594-491C-B508-9DCFE623B4FA}" type="pres">
      <dgm:prSet presAssocID="{3575D4A8-CF33-457D-B4C4-333C446C5922}" presName="ChildText" presStyleLbl="revTx" presStyleIdx="0" presStyleCnt="1" custFlipVert="1" custScaleX="275202" custScaleY="53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07BB4-1185-4638-9BA1-38C88A5C77E7}" type="pres">
      <dgm:prSet presAssocID="{D723B19F-6B77-41AA-834C-401B60863C89}" presName="sibTrans" presStyleCnt="0"/>
      <dgm:spPr/>
    </dgm:pt>
    <dgm:pt modelId="{701D3646-AFF4-437E-8108-3A2AD8428588}" type="pres">
      <dgm:prSet presAssocID="{43139A21-72CC-4FBA-967E-43451B23A441}" presName="composite" presStyleCnt="0"/>
      <dgm:spPr/>
    </dgm:pt>
    <dgm:pt modelId="{36019953-B735-4D22-A639-E68937DF6131}" type="pres">
      <dgm:prSet presAssocID="{43139A21-72CC-4FBA-967E-43451B23A441}" presName="ParentText" presStyleLbl="node1" presStyleIdx="1" presStyleCnt="2" custScaleX="414530" custScaleY="146349" custLinFactNeighborX="-2487" custLinFactNeighborY="-268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09A615-F5D0-4D3D-9717-6DABD7B58247}" srcId="{6FEA1FFB-6E1A-47A8-90E9-672584FF46AF}" destId="{43139A21-72CC-4FBA-967E-43451B23A441}" srcOrd="1" destOrd="0" parTransId="{1E66D7C6-46B6-4D41-97EE-785913B27FA3}" sibTransId="{1ED27FF8-C5F3-44C8-B232-F5B7FD022C76}"/>
    <dgm:cxn modelId="{F54ACE9A-1832-4595-B0AC-743665A6A9FA}" type="presOf" srcId="{43139A21-72CC-4FBA-967E-43451B23A441}" destId="{36019953-B735-4D22-A639-E68937DF6131}" srcOrd="0" destOrd="0" presId="urn:microsoft.com/office/officeart/2005/8/layout/StepDownProcess"/>
    <dgm:cxn modelId="{CD609494-D842-46B6-998C-80719E8718B8}" type="presOf" srcId="{3575D4A8-CF33-457D-B4C4-333C446C5922}" destId="{C308869F-AB0B-4C9D-9EDE-CED920A58D76}" srcOrd="0" destOrd="0" presId="urn:microsoft.com/office/officeart/2005/8/layout/StepDownProcess"/>
    <dgm:cxn modelId="{02F10752-9E55-4343-8544-E7C545B6D41E}" type="presOf" srcId="{6FEA1FFB-6E1A-47A8-90E9-672584FF46AF}" destId="{EFD01D72-EEDB-4DE3-937B-7613FDFCE4AF}" srcOrd="0" destOrd="0" presId="urn:microsoft.com/office/officeart/2005/8/layout/StepDownProcess"/>
    <dgm:cxn modelId="{79DEEC4D-99AE-4E69-A5E0-A1D63CF02415}" srcId="{6FEA1FFB-6E1A-47A8-90E9-672584FF46AF}" destId="{3575D4A8-CF33-457D-B4C4-333C446C5922}" srcOrd="0" destOrd="0" parTransId="{06FC3157-4C99-4AB5-BB41-8EE35637991B}" sibTransId="{D723B19F-6B77-41AA-834C-401B60863C89}"/>
    <dgm:cxn modelId="{F49A7476-2175-4C69-B43E-440F6DD2D8FC}" type="presParOf" srcId="{EFD01D72-EEDB-4DE3-937B-7613FDFCE4AF}" destId="{BE085FD1-690A-4116-81C9-493B51566467}" srcOrd="0" destOrd="0" presId="urn:microsoft.com/office/officeart/2005/8/layout/StepDownProcess"/>
    <dgm:cxn modelId="{11E63332-EBEC-4432-A979-3A9D42E80BEE}" type="presParOf" srcId="{BE085FD1-690A-4116-81C9-493B51566467}" destId="{FF8F7BF0-E70B-40D5-B90B-7050DF4FFC9D}" srcOrd="0" destOrd="0" presId="urn:microsoft.com/office/officeart/2005/8/layout/StepDownProcess"/>
    <dgm:cxn modelId="{DD66C656-BC75-4C9D-BF45-1F0E8FB00090}" type="presParOf" srcId="{BE085FD1-690A-4116-81C9-493B51566467}" destId="{C308869F-AB0B-4C9D-9EDE-CED920A58D76}" srcOrd="1" destOrd="0" presId="urn:microsoft.com/office/officeart/2005/8/layout/StepDownProcess"/>
    <dgm:cxn modelId="{5DB3C4DE-5104-4404-A8E6-2C94C2F24585}" type="presParOf" srcId="{BE085FD1-690A-4116-81C9-493B51566467}" destId="{7D5330F4-7594-491C-B508-9DCFE623B4FA}" srcOrd="2" destOrd="0" presId="urn:microsoft.com/office/officeart/2005/8/layout/StepDownProcess"/>
    <dgm:cxn modelId="{734B98C2-DC53-433A-AB4A-5CE21CB85363}" type="presParOf" srcId="{EFD01D72-EEDB-4DE3-937B-7613FDFCE4AF}" destId="{F7A07BB4-1185-4638-9BA1-38C88A5C77E7}" srcOrd="1" destOrd="0" presId="urn:microsoft.com/office/officeart/2005/8/layout/StepDownProcess"/>
    <dgm:cxn modelId="{A168F3CF-FAD2-4C01-A3D5-D716162D87AF}" type="presParOf" srcId="{EFD01D72-EEDB-4DE3-937B-7613FDFCE4AF}" destId="{701D3646-AFF4-437E-8108-3A2AD8428588}" srcOrd="2" destOrd="0" presId="urn:microsoft.com/office/officeart/2005/8/layout/StepDownProcess"/>
    <dgm:cxn modelId="{46A75FAE-AEB7-4C04-9B14-56B60DE872CF}" type="presParOf" srcId="{701D3646-AFF4-437E-8108-3A2AD8428588}" destId="{36019953-B735-4D22-A639-E68937DF613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4D9F35-D410-45B3-BBDD-928EC811A72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DFFB78C1-DA78-4C10-B363-BE0EA19728AA}" type="pres">
      <dgm:prSet presAssocID="{A24D9F35-D410-45B3-BBDD-928EC811A72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5234EA-7E59-4B43-9A3E-BD6BCE25BD00}" type="pres">
      <dgm:prSet presAssocID="{A24D9F35-D410-45B3-BBDD-928EC811A729}" presName="dummyMaxCanvas" presStyleCnt="0">
        <dgm:presLayoutVars/>
      </dgm:prSet>
      <dgm:spPr/>
    </dgm:pt>
  </dgm:ptLst>
  <dgm:cxnLst>
    <dgm:cxn modelId="{771B3BB6-4C63-4601-B3FA-8CC229FAE709}" type="presOf" srcId="{A24D9F35-D410-45B3-BBDD-928EC811A729}" destId="{DFFB78C1-DA78-4C10-B363-BE0EA19728AA}" srcOrd="0" destOrd="0" presId="urn:microsoft.com/office/officeart/2005/8/layout/vProcess5"/>
    <dgm:cxn modelId="{FFA90218-CD91-42D2-ABB4-3FC896E806A1}" type="presParOf" srcId="{DFFB78C1-DA78-4C10-B363-BE0EA19728AA}" destId="{CB5234EA-7E59-4B43-9A3E-BD6BCE25BD00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6E9B44-7FFC-4348-B1A5-90F50B7E1C6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F0F8EEB6-5E54-47CC-8334-A836E82FF79B}">
      <dgm:prSet phldrT="[Текст]" phldr="1"/>
      <dgm:spPr/>
      <dgm:t>
        <a:bodyPr/>
        <a:lstStyle/>
        <a:p>
          <a:endParaRPr lang="ru-RU" dirty="0"/>
        </a:p>
      </dgm:t>
    </dgm:pt>
    <dgm:pt modelId="{DC7B23C3-CFF1-4C9E-A97A-24C27367D9EE}" type="parTrans" cxnId="{1D8B42FF-21B8-4E0B-8675-972239198565}">
      <dgm:prSet/>
      <dgm:spPr/>
      <dgm:t>
        <a:bodyPr/>
        <a:lstStyle/>
        <a:p>
          <a:endParaRPr lang="ru-RU"/>
        </a:p>
      </dgm:t>
    </dgm:pt>
    <dgm:pt modelId="{5293AB59-9E12-4837-A4EB-81E1751305F4}" type="sibTrans" cxnId="{1D8B42FF-21B8-4E0B-8675-972239198565}">
      <dgm:prSet/>
      <dgm:spPr/>
      <dgm:t>
        <a:bodyPr/>
        <a:lstStyle/>
        <a:p>
          <a:endParaRPr lang="ru-RU"/>
        </a:p>
      </dgm:t>
    </dgm:pt>
    <dgm:pt modelId="{07D3A007-A6F3-49F5-93B2-66ECBFD80682}">
      <dgm:prSet phldrT="[Текст]" phldr="1"/>
      <dgm:spPr/>
      <dgm:t>
        <a:bodyPr/>
        <a:lstStyle/>
        <a:p>
          <a:endParaRPr lang="ru-RU"/>
        </a:p>
      </dgm:t>
    </dgm:pt>
    <dgm:pt modelId="{71FB7E9F-23B7-4383-AC11-908587B5950E}" type="parTrans" cxnId="{E3111F76-D5AC-4683-822A-5D0681D38427}">
      <dgm:prSet/>
      <dgm:spPr/>
      <dgm:t>
        <a:bodyPr/>
        <a:lstStyle/>
        <a:p>
          <a:endParaRPr lang="ru-RU"/>
        </a:p>
      </dgm:t>
    </dgm:pt>
    <dgm:pt modelId="{5C712130-4114-46D6-89AF-BA5C0530DDDB}" type="sibTrans" cxnId="{E3111F76-D5AC-4683-822A-5D0681D38427}">
      <dgm:prSet/>
      <dgm:spPr/>
      <dgm:t>
        <a:bodyPr/>
        <a:lstStyle/>
        <a:p>
          <a:endParaRPr lang="ru-RU"/>
        </a:p>
      </dgm:t>
    </dgm:pt>
    <dgm:pt modelId="{3F4F890B-58C9-446F-B557-4867B9CFC6C1}">
      <dgm:prSet phldrT="[Текст]" phldr="1"/>
      <dgm:spPr/>
      <dgm:t>
        <a:bodyPr/>
        <a:lstStyle/>
        <a:p>
          <a:endParaRPr lang="ru-RU"/>
        </a:p>
      </dgm:t>
    </dgm:pt>
    <dgm:pt modelId="{FE087277-C556-4654-B810-9D2AB75509B2}" type="parTrans" cxnId="{402C8458-9A2B-472B-9D37-D7EACC80D470}">
      <dgm:prSet/>
      <dgm:spPr/>
      <dgm:t>
        <a:bodyPr/>
        <a:lstStyle/>
        <a:p>
          <a:endParaRPr lang="ru-RU"/>
        </a:p>
      </dgm:t>
    </dgm:pt>
    <dgm:pt modelId="{A9D2A235-BAA0-4BB6-A7B0-7F947DDD156E}" type="sibTrans" cxnId="{402C8458-9A2B-472B-9D37-D7EACC80D470}">
      <dgm:prSet/>
      <dgm:spPr/>
      <dgm:t>
        <a:bodyPr/>
        <a:lstStyle/>
        <a:p>
          <a:endParaRPr lang="ru-RU"/>
        </a:p>
      </dgm:t>
    </dgm:pt>
    <dgm:pt modelId="{5FB864CB-E5E1-47A4-B4AF-C2EA2831DD33}" type="pres">
      <dgm:prSet presAssocID="{4D6E9B44-7FFC-4348-B1A5-90F50B7E1C6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F787E6-35D5-4287-B0F0-4144BB1830B1}" type="pres">
      <dgm:prSet presAssocID="{4D6E9B44-7FFC-4348-B1A5-90F50B7E1C66}" presName="dummyMaxCanvas" presStyleCnt="0">
        <dgm:presLayoutVars/>
      </dgm:prSet>
      <dgm:spPr/>
    </dgm:pt>
    <dgm:pt modelId="{991CD479-A47B-4349-B77F-86C4A9A43B31}" type="pres">
      <dgm:prSet presAssocID="{4D6E9B44-7FFC-4348-B1A5-90F50B7E1C6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39050-243C-45D4-97B8-F968EC0E5AD5}" type="pres">
      <dgm:prSet presAssocID="{4D6E9B44-7FFC-4348-B1A5-90F50B7E1C6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E567D-777E-42C0-AE16-C3B8789A8DC1}" type="pres">
      <dgm:prSet presAssocID="{4D6E9B44-7FFC-4348-B1A5-90F50B7E1C6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943B7-AF39-4E3E-817C-393059E88DF5}" type="pres">
      <dgm:prSet presAssocID="{4D6E9B44-7FFC-4348-B1A5-90F50B7E1C6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07A9E-754F-4588-953F-A1A094626C68}" type="pres">
      <dgm:prSet presAssocID="{4D6E9B44-7FFC-4348-B1A5-90F50B7E1C6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B72D8-C704-43CB-94D2-184B342B2F0B}" type="pres">
      <dgm:prSet presAssocID="{4D6E9B44-7FFC-4348-B1A5-90F50B7E1C6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D465E-2321-44EF-97CF-83F30E2DD392}" type="pres">
      <dgm:prSet presAssocID="{4D6E9B44-7FFC-4348-B1A5-90F50B7E1C6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8DA8A-524E-47AB-AD10-FA12E7A3F139}" type="pres">
      <dgm:prSet presAssocID="{4D6E9B44-7FFC-4348-B1A5-90F50B7E1C6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2C8458-9A2B-472B-9D37-D7EACC80D470}" srcId="{4D6E9B44-7FFC-4348-B1A5-90F50B7E1C66}" destId="{3F4F890B-58C9-446F-B557-4867B9CFC6C1}" srcOrd="2" destOrd="0" parTransId="{FE087277-C556-4654-B810-9D2AB75509B2}" sibTransId="{A9D2A235-BAA0-4BB6-A7B0-7F947DDD156E}"/>
    <dgm:cxn modelId="{231061A4-15DF-4D9D-81CC-CAB063598863}" type="presOf" srcId="{3F4F890B-58C9-446F-B557-4867B9CFC6C1}" destId="{7878DA8A-524E-47AB-AD10-FA12E7A3F139}" srcOrd="1" destOrd="0" presId="urn:microsoft.com/office/officeart/2005/8/layout/vProcess5"/>
    <dgm:cxn modelId="{0D029A1E-7459-454A-9D81-93F0AB7274FB}" type="presOf" srcId="{5293AB59-9E12-4837-A4EB-81E1751305F4}" destId="{E8A943B7-AF39-4E3E-817C-393059E88DF5}" srcOrd="0" destOrd="0" presId="urn:microsoft.com/office/officeart/2005/8/layout/vProcess5"/>
    <dgm:cxn modelId="{76390762-CA84-492E-834D-4B96E5E4D968}" type="presOf" srcId="{3F4F890B-58C9-446F-B557-4867B9CFC6C1}" destId="{216E567D-777E-42C0-AE16-C3B8789A8DC1}" srcOrd="0" destOrd="0" presId="urn:microsoft.com/office/officeart/2005/8/layout/vProcess5"/>
    <dgm:cxn modelId="{876C53BA-2501-482A-ABB3-71FBB8CD71EB}" type="presOf" srcId="{F0F8EEB6-5E54-47CC-8334-A836E82FF79B}" destId="{AB6B72D8-C704-43CB-94D2-184B342B2F0B}" srcOrd="1" destOrd="0" presId="urn:microsoft.com/office/officeart/2005/8/layout/vProcess5"/>
    <dgm:cxn modelId="{1D8B42FF-21B8-4E0B-8675-972239198565}" srcId="{4D6E9B44-7FFC-4348-B1A5-90F50B7E1C66}" destId="{F0F8EEB6-5E54-47CC-8334-A836E82FF79B}" srcOrd="0" destOrd="0" parTransId="{DC7B23C3-CFF1-4C9E-A97A-24C27367D9EE}" sibTransId="{5293AB59-9E12-4837-A4EB-81E1751305F4}"/>
    <dgm:cxn modelId="{79AF8805-6626-43E8-A11C-6BBDF01A8959}" type="presOf" srcId="{07D3A007-A6F3-49F5-93B2-66ECBFD80682}" destId="{09639050-243C-45D4-97B8-F968EC0E5AD5}" srcOrd="0" destOrd="0" presId="urn:microsoft.com/office/officeart/2005/8/layout/vProcess5"/>
    <dgm:cxn modelId="{E3111F76-D5AC-4683-822A-5D0681D38427}" srcId="{4D6E9B44-7FFC-4348-B1A5-90F50B7E1C66}" destId="{07D3A007-A6F3-49F5-93B2-66ECBFD80682}" srcOrd="1" destOrd="0" parTransId="{71FB7E9F-23B7-4383-AC11-908587B5950E}" sibTransId="{5C712130-4114-46D6-89AF-BA5C0530DDDB}"/>
    <dgm:cxn modelId="{FFDF196E-CBEC-4CA3-8F85-2835D5E5AD15}" type="presOf" srcId="{5C712130-4114-46D6-89AF-BA5C0530DDDB}" destId="{E3E07A9E-754F-4588-953F-A1A094626C68}" srcOrd="0" destOrd="0" presId="urn:microsoft.com/office/officeart/2005/8/layout/vProcess5"/>
    <dgm:cxn modelId="{A5564C05-19F6-4D95-8915-41E79F27738D}" type="presOf" srcId="{F0F8EEB6-5E54-47CC-8334-A836E82FF79B}" destId="{991CD479-A47B-4349-B77F-86C4A9A43B31}" srcOrd="0" destOrd="0" presId="urn:microsoft.com/office/officeart/2005/8/layout/vProcess5"/>
    <dgm:cxn modelId="{68C7C34E-7093-4A5F-8350-8311A9287160}" type="presOf" srcId="{07D3A007-A6F3-49F5-93B2-66ECBFD80682}" destId="{FADD465E-2321-44EF-97CF-83F30E2DD392}" srcOrd="1" destOrd="0" presId="urn:microsoft.com/office/officeart/2005/8/layout/vProcess5"/>
    <dgm:cxn modelId="{68AD5E17-B8A3-41E2-B4D8-9BD794C2E75E}" type="presOf" srcId="{4D6E9B44-7FFC-4348-B1A5-90F50B7E1C66}" destId="{5FB864CB-E5E1-47A4-B4AF-C2EA2831DD33}" srcOrd="0" destOrd="0" presId="urn:microsoft.com/office/officeart/2005/8/layout/vProcess5"/>
    <dgm:cxn modelId="{083E787A-ACAC-4B86-A83D-BEFB7D9D50AF}" type="presParOf" srcId="{5FB864CB-E5E1-47A4-B4AF-C2EA2831DD33}" destId="{43F787E6-35D5-4287-B0F0-4144BB1830B1}" srcOrd="0" destOrd="0" presId="urn:microsoft.com/office/officeart/2005/8/layout/vProcess5"/>
    <dgm:cxn modelId="{AB3CFE68-1BDC-4575-88B5-44C159430E1B}" type="presParOf" srcId="{5FB864CB-E5E1-47A4-B4AF-C2EA2831DD33}" destId="{991CD479-A47B-4349-B77F-86C4A9A43B31}" srcOrd="1" destOrd="0" presId="urn:microsoft.com/office/officeart/2005/8/layout/vProcess5"/>
    <dgm:cxn modelId="{1F769A77-3C56-49D8-8F23-3E4875F8FA82}" type="presParOf" srcId="{5FB864CB-E5E1-47A4-B4AF-C2EA2831DD33}" destId="{09639050-243C-45D4-97B8-F968EC0E5AD5}" srcOrd="2" destOrd="0" presId="urn:microsoft.com/office/officeart/2005/8/layout/vProcess5"/>
    <dgm:cxn modelId="{490C12F5-A238-43BF-8CFC-1D8F9EA27F45}" type="presParOf" srcId="{5FB864CB-E5E1-47A4-B4AF-C2EA2831DD33}" destId="{216E567D-777E-42C0-AE16-C3B8789A8DC1}" srcOrd="3" destOrd="0" presId="urn:microsoft.com/office/officeart/2005/8/layout/vProcess5"/>
    <dgm:cxn modelId="{65478B8D-3328-43FE-AD96-EA644A7F3EDD}" type="presParOf" srcId="{5FB864CB-E5E1-47A4-B4AF-C2EA2831DD33}" destId="{E8A943B7-AF39-4E3E-817C-393059E88DF5}" srcOrd="4" destOrd="0" presId="urn:microsoft.com/office/officeart/2005/8/layout/vProcess5"/>
    <dgm:cxn modelId="{556EC222-A3FE-4319-856C-DF6D8712ED56}" type="presParOf" srcId="{5FB864CB-E5E1-47A4-B4AF-C2EA2831DD33}" destId="{E3E07A9E-754F-4588-953F-A1A094626C68}" srcOrd="5" destOrd="0" presId="urn:microsoft.com/office/officeart/2005/8/layout/vProcess5"/>
    <dgm:cxn modelId="{08149047-5C4A-459C-A9C8-5AE6061ED19A}" type="presParOf" srcId="{5FB864CB-E5E1-47A4-B4AF-C2EA2831DD33}" destId="{AB6B72D8-C704-43CB-94D2-184B342B2F0B}" srcOrd="6" destOrd="0" presId="urn:microsoft.com/office/officeart/2005/8/layout/vProcess5"/>
    <dgm:cxn modelId="{FE14946C-D06E-4863-971A-4E417F1C4CA2}" type="presParOf" srcId="{5FB864CB-E5E1-47A4-B4AF-C2EA2831DD33}" destId="{FADD465E-2321-44EF-97CF-83F30E2DD392}" srcOrd="7" destOrd="0" presId="urn:microsoft.com/office/officeart/2005/8/layout/vProcess5"/>
    <dgm:cxn modelId="{3C226801-5ACC-4369-9420-15C86C63356F}" type="presParOf" srcId="{5FB864CB-E5E1-47A4-B4AF-C2EA2831DD33}" destId="{7878DA8A-524E-47AB-AD10-FA12E7A3F13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E2B01D-6CBA-4E4D-98E2-09350CB1F0B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976AF4-A2C8-4F07-81BD-DAD18102CB63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Обязательственные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19886F-539C-4C2D-9D0A-0A2C32387735}" type="parTrans" cxnId="{D8E75AEA-4103-4160-A75C-AF92223D0848}">
      <dgm:prSet/>
      <dgm:spPr/>
      <dgm:t>
        <a:bodyPr/>
        <a:lstStyle/>
        <a:p>
          <a:endParaRPr lang="ru-RU"/>
        </a:p>
      </dgm:t>
    </dgm:pt>
    <dgm:pt modelId="{5B41A484-57EA-46A0-96A5-8B180D7F4E0E}" type="sibTrans" cxnId="{D8E75AEA-4103-4160-A75C-AF92223D0848}">
      <dgm:prSet/>
      <dgm:spPr/>
      <dgm:t>
        <a:bodyPr/>
        <a:lstStyle/>
        <a:p>
          <a:endParaRPr lang="ru-RU"/>
        </a:p>
      </dgm:t>
    </dgm:pt>
    <dgm:pt modelId="{2E95F7B8-9ABE-4438-9059-D8498DFED852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Обязательства сторон по выполнению тех или иных действий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D5E1B8-8CE3-496A-870D-5907C01BADC5}" type="parTrans" cxnId="{8DDCF61E-7E51-4653-B009-8A67496B66B6}">
      <dgm:prSet/>
      <dgm:spPr/>
      <dgm:t>
        <a:bodyPr/>
        <a:lstStyle/>
        <a:p>
          <a:endParaRPr lang="ru-RU"/>
        </a:p>
      </dgm:t>
    </dgm:pt>
    <dgm:pt modelId="{A355C3BA-9554-48A1-8AE1-BE89717B3757}" type="sibTrans" cxnId="{8DDCF61E-7E51-4653-B009-8A67496B66B6}">
      <dgm:prSet/>
      <dgm:spPr/>
      <dgm:t>
        <a:bodyPr/>
        <a:lstStyle/>
        <a:p>
          <a:endParaRPr lang="ru-RU"/>
        </a:p>
      </dgm:t>
    </dgm:pt>
    <dgm:pt modelId="{5B12F01C-998E-488D-B512-16A1C48EA6A6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4DFDA-83DA-431C-B8DB-D03B7171FEDD}" type="parTrans" cxnId="{5729FB67-A9D0-4E8E-9013-323B4A7A2E67}">
      <dgm:prSet/>
      <dgm:spPr/>
      <dgm:t>
        <a:bodyPr/>
        <a:lstStyle/>
        <a:p>
          <a:endParaRPr lang="ru-RU"/>
        </a:p>
      </dgm:t>
    </dgm:pt>
    <dgm:pt modelId="{1465EA08-07E0-4BE7-9687-0824D09B6980}" type="sibTrans" cxnId="{5729FB67-A9D0-4E8E-9013-323B4A7A2E67}">
      <dgm:prSet/>
      <dgm:spPr/>
      <dgm:t>
        <a:bodyPr/>
        <a:lstStyle/>
        <a:p>
          <a:endParaRPr lang="ru-RU"/>
        </a:p>
      </dgm:t>
    </dgm:pt>
    <dgm:pt modelId="{527F7ED1-6E2B-41AA-95EA-087B63BAC378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Доведение до сведения работников основных норм трудового законодательства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A83FD-F16B-49B3-AA76-4948D9B463B0}" type="parTrans" cxnId="{E3E4A439-3C59-4CCB-8420-A46BAF0C5FFE}">
      <dgm:prSet/>
      <dgm:spPr/>
      <dgm:t>
        <a:bodyPr/>
        <a:lstStyle/>
        <a:p>
          <a:endParaRPr lang="ru-RU"/>
        </a:p>
      </dgm:t>
    </dgm:pt>
    <dgm:pt modelId="{9D5B7121-0F79-4A9A-8146-CC5D2DFC7F7C}" type="sibTrans" cxnId="{E3E4A439-3C59-4CCB-8420-A46BAF0C5FFE}">
      <dgm:prSet/>
      <dgm:spPr/>
      <dgm:t>
        <a:bodyPr/>
        <a:lstStyle/>
        <a:p>
          <a:endParaRPr lang="ru-RU"/>
        </a:p>
      </dgm:t>
    </dgm:pt>
    <dgm:pt modelId="{2B2087EC-B358-4537-873C-599752815A7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Нормативные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62D23B-BE70-4D28-833A-8C707AA0A0F1}" type="parTrans" cxnId="{C8022E89-25DF-4823-B40D-08A13B48F16A}">
      <dgm:prSet/>
      <dgm:spPr/>
      <dgm:t>
        <a:bodyPr/>
        <a:lstStyle/>
        <a:p>
          <a:endParaRPr lang="ru-RU"/>
        </a:p>
      </dgm:t>
    </dgm:pt>
    <dgm:pt modelId="{0F3BC41B-5BBE-4C93-99B6-54A0BB3A7C2F}" type="sibTrans" cxnId="{C8022E89-25DF-4823-B40D-08A13B48F16A}">
      <dgm:prSet/>
      <dgm:spPr/>
      <dgm:t>
        <a:bodyPr/>
        <a:lstStyle/>
        <a:p>
          <a:endParaRPr lang="ru-RU"/>
        </a:p>
      </dgm:t>
    </dgm:pt>
    <dgm:pt modelId="{245C57AB-980A-4A9A-96FB-4B680F5F331D}">
      <dgm:prSet phldrT="[Текст]" custT="1"/>
      <dgm:spPr/>
      <dgm:t>
        <a:bodyPr/>
        <a:lstStyle/>
        <a:p>
          <a:pPr algn="l"/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Характеризуют коллективный договор как правовой акт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74788-2E97-43EC-AEBB-BB261480C495}" type="parTrans" cxnId="{0C5EC311-9D8E-4280-90D4-075E739A74C7}">
      <dgm:prSet/>
      <dgm:spPr/>
      <dgm:t>
        <a:bodyPr/>
        <a:lstStyle/>
        <a:p>
          <a:endParaRPr lang="ru-RU"/>
        </a:p>
      </dgm:t>
    </dgm:pt>
    <dgm:pt modelId="{94C743B6-2C9E-4C71-8C9F-5E28F2637038}" type="sibTrans" cxnId="{0C5EC311-9D8E-4280-90D4-075E739A74C7}">
      <dgm:prSet/>
      <dgm:spPr/>
      <dgm:t>
        <a:bodyPr/>
        <a:lstStyle/>
        <a:p>
          <a:endParaRPr lang="ru-RU"/>
        </a:p>
      </dgm:t>
    </dgm:pt>
    <dgm:pt modelId="{9F72D694-326F-46F9-A403-564936444E03}" type="pres">
      <dgm:prSet presAssocID="{30E2B01D-6CBA-4E4D-98E2-09350CB1F0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0D9A63-9419-4D96-9AEE-03452609715A}" type="pres">
      <dgm:prSet presAssocID="{34976AF4-A2C8-4F07-81BD-DAD18102CB63}" presName="composite" presStyleCnt="0"/>
      <dgm:spPr/>
    </dgm:pt>
    <dgm:pt modelId="{D2897EA7-0A40-4D6C-9B75-2C75510ADDC5}" type="pres">
      <dgm:prSet presAssocID="{34976AF4-A2C8-4F07-81BD-DAD18102CB63}" presName="parTx" presStyleLbl="alignNode1" presStyleIdx="0" presStyleCnt="3" custScaleX="107629" custLinFactNeighborX="-2284" custLinFactNeighborY="-19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0FC6C-02A4-4AE4-9B8C-1FE155AA2452}" type="pres">
      <dgm:prSet presAssocID="{34976AF4-A2C8-4F07-81BD-DAD18102CB63}" presName="desTx" presStyleLbl="alignAccFollowNode1" presStyleIdx="0" presStyleCnt="3" custScaleX="10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C1FB6-A6FF-4300-8B41-3091D378DE4F}" type="pres">
      <dgm:prSet presAssocID="{5B41A484-57EA-46A0-96A5-8B180D7F4E0E}" presName="space" presStyleCnt="0"/>
      <dgm:spPr/>
    </dgm:pt>
    <dgm:pt modelId="{C4A546A0-0FDC-42A6-BC86-766D56B279D2}" type="pres">
      <dgm:prSet presAssocID="{5B12F01C-998E-488D-B512-16A1C48EA6A6}" presName="composite" presStyleCnt="0"/>
      <dgm:spPr/>
    </dgm:pt>
    <dgm:pt modelId="{A9192B2A-F212-45FF-B940-6EEEE5806622}" type="pres">
      <dgm:prSet presAssocID="{5B12F01C-998E-488D-B512-16A1C48EA6A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F44CB-179E-4050-8C85-60A29B0D20B6}" type="pres">
      <dgm:prSet presAssocID="{5B12F01C-998E-488D-B512-16A1C48EA6A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DBC02-40F6-446B-ACEA-B3E9C32BC226}" type="pres">
      <dgm:prSet presAssocID="{1465EA08-07E0-4BE7-9687-0824D09B6980}" presName="space" presStyleCnt="0"/>
      <dgm:spPr/>
    </dgm:pt>
    <dgm:pt modelId="{CB2E185E-FD4C-4DAA-8D84-C00A0A2033B3}" type="pres">
      <dgm:prSet presAssocID="{2B2087EC-B358-4537-873C-599752815A7A}" presName="composite" presStyleCnt="0"/>
      <dgm:spPr/>
    </dgm:pt>
    <dgm:pt modelId="{FAE2B30C-FBB8-4609-A6BB-8D037F8ACE94}" type="pres">
      <dgm:prSet presAssocID="{2B2087EC-B358-4537-873C-599752815A7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7647D-8C15-49F3-AE07-48369BCC67A0}" type="pres">
      <dgm:prSet presAssocID="{2B2087EC-B358-4537-873C-599752815A7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B324B-FC99-4285-A6ED-29086AA747B4}" type="presOf" srcId="{527F7ED1-6E2B-41AA-95EA-087B63BAC378}" destId="{4DAF44CB-179E-4050-8C85-60A29B0D20B6}" srcOrd="0" destOrd="0" presId="urn:microsoft.com/office/officeart/2005/8/layout/hList1"/>
    <dgm:cxn modelId="{C8022E89-25DF-4823-B40D-08A13B48F16A}" srcId="{30E2B01D-6CBA-4E4D-98E2-09350CB1F0B6}" destId="{2B2087EC-B358-4537-873C-599752815A7A}" srcOrd="2" destOrd="0" parTransId="{1E62D23B-BE70-4D28-833A-8C707AA0A0F1}" sibTransId="{0F3BC41B-5BBE-4C93-99B6-54A0BB3A7C2F}"/>
    <dgm:cxn modelId="{A9FFB0D4-4F4A-4517-A739-2B352758783D}" type="presOf" srcId="{5B12F01C-998E-488D-B512-16A1C48EA6A6}" destId="{A9192B2A-F212-45FF-B940-6EEEE5806622}" srcOrd="0" destOrd="0" presId="urn:microsoft.com/office/officeart/2005/8/layout/hList1"/>
    <dgm:cxn modelId="{CF9ED82B-5B3C-49C8-BAA1-9952A473E80B}" type="presOf" srcId="{2E95F7B8-9ABE-4438-9059-D8498DFED852}" destId="{6E70FC6C-02A4-4AE4-9B8C-1FE155AA2452}" srcOrd="0" destOrd="0" presId="urn:microsoft.com/office/officeart/2005/8/layout/hList1"/>
    <dgm:cxn modelId="{B242A19C-BF02-4A48-844B-E02249CC0F21}" type="presOf" srcId="{30E2B01D-6CBA-4E4D-98E2-09350CB1F0B6}" destId="{9F72D694-326F-46F9-A403-564936444E03}" srcOrd="0" destOrd="0" presId="urn:microsoft.com/office/officeart/2005/8/layout/hList1"/>
    <dgm:cxn modelId="{5729FB67-A9D0-4E8E-9013-323B4A7A2E67}" srcId="{30E2B01D-6CBA-4E4D-98E2-09350CB1F0B6}" destId="{5B12F01C-998E-488D-B512-16A1C48EA6A6}" srcOrd="1" destOrd="0" parTransId="{7654DFDA-83DA-431C-B8DB-D03B7171FEDD}" sibTransId="{1465EA08-07E0-4BE7-9687-0824D09B6980}"/>
    <dgm:cxn modelId="{F6803621-34CC-41A0-8A39-39A1F8CCBDA8}" type="presOf" srcId="{34976AF4-A2C8-4F07-81BD-DAD18102CB63}" destId="{D2897EA7-0A40-4D6C-9B75-2C75510ADDC5}" srcOrd="0" destOrd="0" presId="urn:microsoft.com/office/officeart/2005/8/layout/hList1"/>
    <dgm:cxn modelId="{8DDCF61E-7E51-4653-B009-8A67496B66B6}" srcId="{34976AF4-A2C8-4F07-81BD-DAD18102CB63}" destId="{2E95F7B8-9ABE-4438-9059-D8498DFED852}" srcOrd="0" destOrd="0" parTransId="{A3D5E1B8-8CE3-496A-870D-5907C01BADC5}" sibTransId="{A355C3BA-9554-48A1-8AE1-BE89717B3757}"/>
    <dgm:cxn modelId="{2FFE913B-B2A9-4360-A22B-7FC7C81B27C3}" type="presOf" srcId="{2B2087EC-B358-4537-873C-599752815A7A}" destId="{FAE2B30C-FBB8-4609-A6BB-8D037F8ACE94}" srcOrd="0" destOrd="0" presId="urn:microsoft.com/office/officeart/2005/8/layout/hList1"/>
    <dgm:cxn modelId="{D8E75AEA-4103-4160-A75C-AF92223D0848}" srcId="{30E2B01D-6CBA-4E4D-98E2-09350CB1F0B6}" destId="{34976AF4-A2C8-4F07-81BD-DAD18102CB63}" srcOrd="0" destOrd="0" parTransId="{1B19886F-539C-4C2D-9D0A-0A2C32387735}" sibTransId="{5B41A484-57EA-46A0-96A5-8B180D7F4E0E}"/>
    <dgm:cxn modelId="{E3E4A439-3C59-4CCB-8420-A46BAF0C5FFE}" srcId="{5B12F01C-998E-488D-B512-16A1C48EA6A6}" destId="{527F7ED1-6E2B-41AA-95EA-087B63BAC378}" srcOrd="0" destOrd="0" parTransId="{32CA83FD-F16B-49B3-AA76-4948D9B463B0}" sibTransId="{9D5B7121-0F79-4A9A-8146-CC5D2DFC7F7C}"/>
    <dgm:cxn modelId="{0C5EC311-9D8E-4280-90D4-075E739A74C7}" srcId="{2B2087EC-B358-4537-873C-599752815A7A}" destId="{245C57AB-980A-4A9A-96FB-4B680F5F331D}" srcOrd="0" destOrd="0" parTransId="{B2E74788-2E97-43EC-AEBB-BB261480C495}" sibTransId="{94C743B6-2C9E-4C71-8C9F-5E28F2637038}"/>
    <dgm:cxn modelId="{7C9565FB-605F-4E8A-AEDC-62DA11011BA6}" type="presOf" srcId="{245C57AB-980A-4A9A-96FB-4B680F5F331D}" destId="{DCB7647D-8C15-49F3-AE07-48369BCC67A0}" srcOrd="0" destOrd="0" presId="urn:microsoft.com/office/officeart/2005/8/layout/hList1"/>
    <dgm:cxn modelId="{2562FC84-BFA5-4A1B-A655-F712F8E7DA1B}" type="presParOf" srcId="{9F72D694-326F-46F9-A403-564936444E03}" destId="{650D9A63-9419-4D96-9AEE-03452609715A}" srcOrd="0" destOrd="0" presId="urn:microsoft.com/office/officeart/2005/8/layout/hList1"/>
    <dgm:cxn modelId="{41B1251C-C9A4-42C6-A6B4-B1BD4E0BD10F}" type="presParOf" srcId="{650D9A63-9419-4D96-9AEE-03452609715A}" destId="{D2897EA7-0A40-4D6C-9B75-2C75510ADDC5}" srcOrd="0" destOrd="0" presId="urn:microsoft.com/office/officeart/2005/8/layout/hList1"/>
    <dgm:cxn modelId="{F80EE4CA-B7C5-4002-8594-1EF4B8CFAEC7}" type="presParOf" srcId="{650D9A63-9419-4D96-9AEE-03452609715A}" destId="{6E70FC6C-02A4-4AE4-9B8C-1FE155AA2452}" srcOrd="1" destOrd="0" presId="urn:microsoft.com/office/officeart/2005/8/layout/hList1"/>
    <dgm:cxn modelId="{1E3E6D74-D08B-4D8C-8D6D-2B9B2C3B3168}" type="presParOf" srcId="{9F72D694-326F-46F9-A403-564936444E03}" destId="{886C1FB6-A6FF-4300-8B41-3091D378DE4F}" srcOrd="1" destOrd="0" presId="urn:microsoft.com/office/officeart/2005/8/layout/hList1"/>
    <dgm:cxn modelId="{3DB182E3-BA87-4D3F-BE01-4D0703875023}" type="presParOf" srcId="{9F72D694-326F-46F9-A403-564936444E03}" destId="{C4A546A0-0FDC-42A6-BC86-766D56B279D2}" srcOrd="2" destOrd="0" presId="urn:microsoft.com/office/officeart/2005/8/layout/hList1"/>
    <dgm:cxn modelId="{7D281F18-17AF-41EA-9019-D2ACE0608023}" type="presParOf" srcId="{C4A546A0-0FDC-42A6-BC86-766D56B279D2}" destId="{A9192B2A-F212-45FF-B940-6EEEE5806622}" srcOrd="0" destOrd="0" presId="urn:microsoft.com/office/officeart/2005/8/layout/hList1"/>
    <dgm:cxn modelId="{A005D475-3752-49E0-AB42-F313F0CD655B}" type="presParOf" srcId="{C4A546A0-0FDC-42A6-BC86-766D56B279D2}" destId="{4DAF44CB-179E-4050-8C85-60A29B0D20B6}" srcOrd="1" destOrd="0" presId="urn:microsoft.com/office/officeart/2005/8/layout/hList1"/>
    <dgm:cxn modelId="{76266EDA-FE2E-43BC-91ED-CF4EC60813C0}" type="presParOf" srcId="{9F72D694-326F-46F9-A403-564936444E03}" destId="{075DBC02-40F6-446B-ACEA-B3E9C32BC226}" srcOrd="3" destOrd="0" presId="urn:microsoft.com/office/officeart/2005/8/layout/hList1"/>
    <dgm:cxn modelId="{DECEEF49-6C49-4F62-98F4-3132252228C0}" type="presParOf" srcId="{9F72D694-326F-46F9-A403-564936444E03}" destId="{CB2E185E-FD4C-4DAA-8D84-C00A0A2033B3}" srcOrd="4" destOrd="0" presId="urn:microsoft.com/office/officeart/2005/8/layout/hList1"/>
    <dgm:cxn modelId="{00784A43-5E2B-4828-886D-375626C1CC3E}" type="presParOf" srcId="{CB2E185E-FD4C-4DAA-8D84-C00A0A2033B3}" destId="{FAE2B30C-FBB8-4609-A6BB-8D037F8ACE94}" srcOrd="0" destOrd="0" presId="urn:microsoft.com/office/officeart/2005/8/layout/hList1"/>
    <dgm:cxn modelId="{0056BBA2-63AC-4914-A172-38DBD5D7FD25}" type="presParOf" srcId="{CB2E185E-FD4C-4DAA-8D84-C00A0A2033B3}" destId="{DCB7647D-8C15-49F3-AE07-48369BCC67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000BFA-6735-41DC-AF55-A5CDA66BD371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E6ABFB-3C96-4828-AFCA-C32365B5EBC5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Уклонение от участия в переговорах о заключении коллективного договора, соглашения либо нарушение установленного срока их заключения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4BB429-BF5E-4F0B-898C-61159C0193E5}" type="parTrans" cxnId="{F6CE11EB-CDEC-4DB7-B633-34F5741EA1FB}">
      <dgm:prSet/>
      <dgm:spPr/>
      <dgm:t>
        <a:bodyPr/>
        <a:lstStyle/>
        <a:p>
          <a:endParaRPr lang="ru-RU"/>
        </a:p>
      </dgm:t>
    </dgm:pt>
    <dgm:pt modelId="{3CD87FFE-A781-43F8-8725-C4EBED755486}" type="sibTrans" cxnId="{F6CE11EB-CDEC-4DB7-B633-34F5741EA1FB}">
      <dgm:prSet/>
      <dgm:spPr/>
      <dgm:t>
        <a:bodyPr/>
        <a:lstStyle/>
        <a:p>
          <a:endParaRPr lang="ru-RU"/>
        </a:p>
      </dgm:t>
    </dgm:pt>
    <dgm:pt modelId="{BE67B633-EF35-4B59-94DC-446E8D00B31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предоставление информации, необходимой                  для проведения коллективных переговоров и осуществления контроля за соблюдением коллективного договора, соглашения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64E3EB-870A-42CE-99FF-5838550E9B6A}" type="parTrans" cxnId="{451F4FCD-CBBF-4D5F-98C9-7B4A8A3FEC68}">
      <dgm:prSet/>
      <dgm:spPr/>
      <dgm:t>
        <a:bodyPr/>
        <a:lstStyle/>
        <a:p>
          <a:endParaRPr lang="ru-RU"/>
        </a:p>
      </dgm:t>
    </dgm:pt>
    <dgm:pt modelId="{F205F697-A469-4352-B7EB-29EA345AC1ED}" type="sibTrans" cxnId="{451F4FCD-CBBF-4D5F-98C9-7B4A8A3FEC68}">
      <dgm:prSet/>
      <dgm:spPr/>
      <dgm:t>
        <a:bodyPr/>
        <a:lstStyle/>
        <a:p>
          <a:endParaRPr lang="ru-RU"/>
        </a:p>
      </dgm:t>
    </dgm:pt>
    <dgm:pt modelId="{A76EED38-C42F-4034-BB23-74288CFB8729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Необоснованный отказ от заключения коллективного договора, соглашения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C9F667-5125-40FE-A909-036B21F76734}" type="parTrans" cxnId="{2ACB879A-5C80-43D3-836F-2A9F7611B13F}">
      <dgm:prSet/>
      <dgm:spPr/>
      <dgm:t>
        <a:bodyPr/>
        <a:lstStyle/>
        <a:p>
          <a:endParaRPr lang="ru-RU"/>
        </a:p>
      </dgm:t>
    </dgm:pt>
    <dgm:pt modelId="{AA75239A-2E30-480C-9FCD-B593E4C89D7E}" type="sibTrans" cxnId="{2ACB879A-5C80-43D3-836F-2A9F7611B13F}">
      <dgm:prSet/>
      <dgm:spPr/>
      <dgm:t>
        <a:bodyPr/>
        <a:lstStyle/>
        <a:p>
          <a:endParaRPr lang="ru-RU"/>
        </a:p>
      </dgm:t>
    </dgm:pt>
    <dgm:pt modelId="{09075392-0E8D-41F6-BF2A-36B6ABD82EA1}" type="pres">
      <dgm:prSet presAssocID="{FF000BFA-6735-41DC-AF55-A5CDA66BD37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04F916E-4787-4F9C-8C85-B2B542BB7E8D}" type="pres">
      <dgm:prSet presAssocID="{FF000BFA-6735-41DC-AF55-A5CDA66BD371}" presName="Name1" presStyleCnt="0"/>
      <dgm:spPr/>
    </dgm:pt>
    <dgm:pt modelId="{05241F55-3286-4081-BD3D-F1B7F63247DB}" type="pres">
      <dgm:prSet presAssocID="{FF000BFA-6735-41DC-AF55-A5CDA66BD371}" presName="cycle" presStyleCnt="0"/>
      <dgm:spPr/>
    </dgm:pt>
    <dgm:pt modelId="{152B5001-ABE1-4EE9-BEA0-FF9573BC32D1}" type="pres">
      <dgm:prSet presAssocID="{FF000BFA-6735-41DC-AF55-A5CDA66BD371}" presName="srcNode" presStyleLbl="node1" presStyleIdx="0" presStyleCnt="3"/>
      <dgm:spPr/>
    </dgm:pt>
    <dgm:pt modelId="{6CE1F833-1AFA-4C83-974C-8AA0D69CF8D6}" type="pres">
      <dgm:prSet presAssocID="{FF000BFA-6735-41DC-AF55-A5CDA66BD371}" presName="conn" presStyleLbl="parChTrans1D2" presStyleIdx="0" presStyleCnt="1"/>
      <dgm:spPr/>
      <dgm:t>
        <a:bodyPr/>
        <a:lstStyle/>
        <a:p>
          <a:endParaRPr lang="ru-RU"/>
        </a:p>
      </dgm:t>
    </dgm:pt>
    <dgm:pt modelId="{6C02CDC6-7709-42C9-A68C-952FEFBBF1C2}" type="pres">
      <dgm:prSet presAssocID="{FF000BFA-6735-41DC-AF55-A5CDA66BD371}" presName="extraNode" presStyleLbl="node1" presStyleIdx="0" presStyleCnt="3"/>
      <dgm:spPr/>
    </dgm:pt>
    <dgm:pt modelId="{BF93BCEE-FA79-4E82-BD44-45621CFE1353}" type="pres">
      <dgm:prSet presAssocID="{FF000BFA-6735-41DC-AF55-A5CDA66BD371}" presName="dstNode" presStyleLbl="node1" presStyleIdx="0" presStyleCnt="3"/>
      <dgm:spPr/>
    </dgm:pt>
    <dgm:pt modelId="{2DBB326B-037B-4D9A-B2CE-E5B0A5BCAF10}" type="pres">
      <dgm:prSet presAssocID="{D2E6ABFB-3C96-4828-AFCA-C32365B5EBC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A5F6D-598E-41E5-994A-19EAB5DA076D}" type="pres">
      <dgm:prSet presAssocID="{D2E6ABFB-3C96-4828-AFCA-C32365B5EBC5}" presName="accent_1" presStyleCnt="0"/>
      <dgm:spPr/>
    </dgm:pt>
    <dgm:pt modelId="{BB2171CD-D199-4EE7-87C0-8759676CB50E}" type="pres">
      <dgm:prSet presAssocID="{D2E6ABFB-3C96-4828-AFCA-C32365B5EBC5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0543CD21-EE6F-485D-9BF6-EE08EB03AF65}" type="pres">
      <dgm:prSet presAssocID="{BE67B633-EF35-4B59-94DC-446E8D00B31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6F928-6A0E-4E19-B644-024CFA36E16F}" type="pres">
      <dgm:prSet presAssocID="{BE67B633-EF35-4B59-94DC-446E8D00B310}" presName="accent_2" presStyleCnt="0"/>
      <dgm:spPr/>
    </dgm:pt>
    <dgm:pt modelId="{D62A4544-C6AD-40F2-ADB5-3CF3C845B84C}" type="pres">
      <dgm:prSet presAssocID="{BE67B633-EF35-4B59-94DC-446E8D00B310}" presName="accentRepeatNode" presStyleLbl="solidFgAcc1" presStyleIdx="1" presStyleCnt="3"/>
      <dgm:spPr/>
    </dgm:pt>
    <dgm:pt modelId="{CE50D0D3-E533-4AC9-AA50-C6B3DE11A821}" type="pres">
      <dgm:prSet presAssocID="{A76EED38-C42F-4034-BB23-74288CFB872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A22AD-80AB-430C-A6E4-5CBC0240E2E9}" type="pres">
      <dgm:prSet presAssocID="{A76EED38-C42F-4034-BB23-74288CFB8729}" presName="accent_3" presStyleCnt="0"/>
      <dgm:spPr/>
    </dgm:pt>
    <dgm:pt modelId="{37D61E49-0C43-40B9-88C0-000525DD3351}" type="pres">
      <dgm:prSet presAssocID="{A76EED38-C42F-4034-BB23-74288CFB8729}" presName="accentRepeatNode" presStyleLbl="solidFgAcc1" presStyleIdx="2" presStyleCnt="3"/>
      <dgm:spPr/>
    </dgm:pt>
  </dgm:ptLst>
  <dgm:cxnLst>
    <dgm:cxn modelId="{CE2BB827-9DF2-4C99-802E-48CAB431B92C}" type="presOf" srcId="{BE67B633-EF35-4B59-94DC-446E8D00B310}" destId="{0543CD21-EE6F-485D-9BF6-EE08EB03AF65}" srcOrd="0" destOrd="0" presId="urn:microsoft.com/office/officeart/2008/layout/VerticalCurvedList"/>
    <dgm:cxn modelId="{F6CE11EB-CDEC-4DB7-B633-34F5741EA1FB}" srcId="{FF000BFA-6735-41DC-AF55-A5CDA66BD371}" destId="{D2E6ABFB-3C96-4828-AFCA-C32365B5EBC5}" srcOrd="0" destOrd="0" parTransId="{6E4BB429-BF5E-4F0B-898C-61159C0193E5}" sibTransId="{3CD87FFE-A781-43F8-8725-C4EBED755486}"/>
    <dgm:cxn modelId="{451F4FCD-CBBF-4D5F-98C9-7B4A8A3FEC68}" srcId="{FF000BFA-6735-41DC-AF55-A5CDA66BD371}" destId="{BE67B633-EF35-4B59-94DC-446E8D00B310}" srcOrd="1" destOrd="0" parTransId="{F164E3EB-870A-42CE-99FF-5838550E9B6A}" sibTransId="{F205F697-A469-4352-B7EB-29EA345AC1ED}"/>
    <dgm:cxn modelId="{48669A8E-703F-47A6-AD0F-6187B9003BF1}" type="presOf" srcId="{FF000BFA-6735-41DC-AF55-A5CDA66BD371}" destId="{09075392-0E8D-41F6-BF2A-36B6ABD82EA1}" srcOrd="0" destOrd="0" presId="urn:microsoft.com/office/officeart/2008/layout/VerticalCurvedList"/>
    <dgm:cxn modelId="{F30985FB-D498-4F42-915F-074D29C6D5C4}" type="presOf" srcId="{3CD87FFE-A781-43F8-8725-C4EBED755486}" destId="{6CE1F833-1AFA-4C83-974C-8AA0D69CF8D6}" srcOrd="0" destOrd="0" presId="urn:microsoft.com/office/officeart/2008/layout/VerticalCurvedList"/>
    <dgm:cxn modelId="{2ACB879A-5C80-43D3-836F-2A9F7611B13F}" srcId="{FF000BFA-6735-41DC-AF55-A5CDA66BD371}" destId="{A76EED38-C42F-4034-BB23-74288CFB8729}" srcOrd="2" destOrd="0" parTransId="{1EC9F667-5125-40FE-A909-036B21F76734}" sibTransId="{AA75239A-2E30-480C-9FCD-B593E4C89D7E}"/>
    <dgm:cxn modelId="{728ECB53-2A0B-4BF7-9085-750636AD7E6C}" type="presOf" srcId="{D2E6ABFB-3C96-4828-AFCA-C32365B5EBC5}" destId="{2DBB326B-037B-4D9A-B2CE-E5B0A5BCAF10}" srcOrd="0" destOrd="0" presId="urn:microsoft.com/office/officeart/2008/layout/VerticalCurvedList"/>
    <dgm:cxn modelId="{E9E3478C-8180-4F94-A1C7-C997548ED19E}" type="presOf" srcId="{A76EED38-C42F-4034-BB23-74288CFB8729}" destId="{CE50D0D3-E533-4AC9-AA50-C6B3DE11A821}" srcOrd="0" destOrd="0" presId="urn:microsoft.com/office/officeart/2008/layout/VerticalCurvedList"/>
    <dgm:cxn modelId="{32D5E464-8AEA-4B6C-9406-F5D9BF37F55E}" type="presParOf" srcId="{09075392-0E8D-41F6-BF2A-36B6ABD82EA1}" destId="{804F916E-4787-4F9C-8C85-B2B542BB7E8D}" srcOrd="0" destOrd="0" presId="urn:microsoft.com/office/officeart/2008/layout/VerticalCurvedList"/>
    <dgm:cxn modelId="{A206105D-E689-4702-A236-71B0BBC79592}" type="presParOf" srcId="{804F916E-4787-4F9C-8C85-B2B542BB7E8D}" destId="{05241F55-3286-4081-BD3D-F1B7F63247DB}" srcOrd="0" destOrd="0" presId="urn:microsoft.com/office/officeart/2008/layout/VerticalCurvedList"/>
    <dgm:cxn modelId="{AC0E3EDF-A841-4041-9D69-BC06BBE03199}" type="presParOf" srcId="{05241F55-3286-4081-BD3D-F1B7F63247DB}" destId="{152B5001-ABE1-4EE9-BEA0-FF9573BC32D1}" srcOrd="0" destOrd="0" presId="urn:microsoft.com/office/officeart/2008/layout/VerticalCurvedList"/>
    <dgm:cxn modelId="{908F2267-F541-487F-B914-E46523141CC6}" type="presParOf" srcId="{05241F55-3286-4081-BD3D-F1B7F63247DB}" destId="{6CE1F833-1AFA-4C83-974C-8AA0D69CF8D6}" srcOrd="1" destOrd="0" presId="urn:microsoft.com/office/officeart/2008/layout/VerticalCurvedList"/>
    <dgm:cxn modelId="{00DBBA41-7DDB-48DD-8C4E-EE03EC39C93E}" type="presParOf" srcId="{05241F55-3286-4081-BD3D-F1B7F63247DB}" destId="{6C02CDC6-7709-42C9-A68C-952FEFBBF1C2}" srcOrd="2" destOrd="0" presId="urn:microsoft.com/office/officeart/2008/layout/VerticalCurvedList"/>
    <dgm:cxn modelId="{91D016D0-98D7-444A-9C6E-4A330CD2EDFB}" type="presParOf" srcId="{05241F55-3286-4081-BD3D-F1B7F63247DB}" destId="{BF93BCEE-FA79-4E82-BD44-45621CFE1353}" srcOrd="3" destOrd="0" presId="urn:microsoft.com/office/officeart/2008/layout/VerticalCurvedList"/>
    <dgm:cxn modelId="{9E396D9C-E19F-41DA-8999-7A1FE6027E71}" type="presParOf" srcId="{804F916E-4787-4F9C-8C85-B2B542BB7E8D}" destId="{2DBB326B-037B-4D9A-B2CE-E5B0A5BCAF10}" srcOrd="1" destOrd="0" presId="urn:microsoft.com/office/officeart/2008/layout/VerticalCurvedList"/>
    <dgm:cxn modelId="{68048C34-0391-48E1-9497-E2E69575C8A1}" type="presParOf" srcId="{804F916E-4787-4F9C-8C85-B2B542BB7E8D}" destId="{FCCA5F6D-598E-41E5-994A-19EAB5DA076D}" srcOrd="2" destOrd="0" presId="urn:microsoft.com/office/officeart/2008/layout/VerticalCurvedList"/>
    <dgm:cxn modelId="{99589C0B-6743-4CBC-A5F8-59887DC2550F}" type="presParOf" srcId="{FCCA5F6D-598E-41E5-994A-19EAB5DA076D}" destId="{BB2171CD-D199-4EE7-87C0-8759676CB50E}" srcOrd="0" destOrd="0" presId="urn:microsoft.com/office/officeart/2008/layout/VerticalCurvedList"/>
    <dgm:cxn modelId="{AB9CFDA9-C76A-4DA2-8B8A-AEDFDF9C343D}" type="presParOf" srcId="{804F916E-4787-4F9C-8C85-B2B542BB7E8D}" destId="{0543CD21-EE6F-485D-9BF6-EE08EB03AF65}" srcOrd="3" destOrd="0" presId="urn:microsoft.com/office/officeart/2008/layout/VerticalCurvedList"/>
    <dgm:cxn modelId="{46C3B837-FADB-4BA2-97A4-2FE6BFD71398}" type="presParOf" srcId="{804F916E-4787-4F9C-8C85-B2B542BB7E8D}" destId="{6E26F928-6A0E-4E19-B644-024CFA36E16F}" srcOrd="4" destOrd="0" presId="urn:microsoft.com/office/officeart/2008/layout/VerticalCurvedList"/>
    <dgm:cxn modelId="{1820E17D-5E61-4DD4-9572-53211DBB1C66}" type="presParOf" srcId="{6E26F928-6A0E-4E19-B644-024CFA36E16F}" destId="{D62A4544-C6AD-40F2-ADB5-3CF3C845B84C}" srcOrd="0" destOrd="0" presId="urn:microsoft.com/office/officeart/2008/layout/VerticalCurvedList"/>
    <dgm:cxn modelId="{DAFF5B83-7E50-4A97-B6F2-56A237521DC3}" type="presParOf" srcId="{804F916E-4787-4F9C-8C85-B2B542BB7E8D}" destId="{CE50D0D3-E533-4AC9-AA50-C6B3DE11A821}" srcOrd="5" destOrd="0" presId="urn:microsoft.com/office/officeart/2008/layout/VerticalCurvedList"/>
    <dgm:cxn modelId="{5476BFF5-941B-4CED-983E-9107AA163D5A}" type="presParOf" srcId="{804F916E-4787-4F9C-8C85-B2B542BB7E8D}" destId="{320A22AD-80AB-430C-A6E4-5CBC0240E2E9}" srcOrd="6" destOrd="0" presId="urn:microsoft.com/office/officeart/2008/layout/VerticalCurvedList"/>
    <dgm:cxn modelId="{CFA88564-8C31-467C-B57B-DE9D04467E49}" type="presParOf" srcId="{320A22AD-80AB-430C-A6E4-5CBC0240E2E9}" destId="{37D61E49-0C43-40B9-88C0-000525DD33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FD975-EA64-4C44-A2AB-79D437976C42}">
      <dsp:nvSpPr>
        <dsp:cNvPr id="0" name=""/>
        <dsp:cNvSpPr/>
      </dsp:nvSpPr>
      <dsp:spPr>
        <a:xfrm rot="10800000">
          <a:off x="1516081" y="1741"/>
          <a:ext cx="5452639" cy="570689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658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Федеральный;</a:t>
          </a:r>
          <a:endParaRPr lang="ru-RU" sz="3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58753" y="1741"/>
        <a:ext cx="5309967" cy="570689"/>
      </dsp:txXfrm>
    </dsp:sp>
    <dsp:sp modelId="{E37CAC60-4A19-4FF5-A1BB-629160BFCF4C}">
      <dsp:nvSpPr>
        <dsp:cNvPr id="0" name=""/>
        <dsp:cNvSpPr/>
      </dsp:nvSpPr>
      <dsp:spPr>
        <a:xfrm>
          <a:off x="1230736" y="1741"/>
          <a:ext cx="570689" cy="57068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D7BEB-DC54-47C4-AD21-B1110AC7E7E6}">
      <dsp:nvSpPr>
        <dsp:cNvPr id="0" name=""/>
        <dsp:cNvSpPr/>
      </dsp:nvSpPr>
      <dsp:spPr>
        <a:xfrm rot="10800000">
          <a:off x="1516081" y="742785"/>
          <a:ext cx="5452639" cy="570689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658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Межрегиональный;</a:t>
          </a:r>
          <a:endParaRPr lang="ru-RU" sz="3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58753" y="742785"/>
        <a:ext cx="5309967" cy="570689"/>
      </dsp:txXfrm>
    </dsp:sp>
    <dsp:sp modelId="{77053BD0-6A8A-4351-9485-3DCDD633308F}">
      <dsp:nvSpPr>
        <dsp:cNvPr id="0" name=""/>
        <dsp:cNvSpPr/>
      </dsp:nvSpPr>
      <dsp:spPr>
        <a:xfrm>
          <a:off x="1230736" y="742785"/>
          <a:ext cx="570689" cy="57068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1CBA7-1A8B-4268-A15D-481BFBE906CE}">
      <dsp:nvSpPr>
        <dsp:cNvPr id="0" name=""/>
        <dsp:cNvSpPr/>
      </dsp:nvSpPr>
      <dsp:spPr>
        <a:xfrm rot="10800000">
          <a:off x="1516081" y="1483829"/>
          <a:ext cx="5452639" cy="570689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658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Региональный;</a:t>
          </a:r>
          <a:endParaRPr lang="ru-RU" sz="3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58753" y="1483829"/>
        <a:ext cx="5309967" cy="570689"/>
      </dsp:txXfrm>
    </dsp:sp>
    <dsp:sp modelId="{C1C5569E-CE68-4E5D-9C73-971EFE472E4C}">
      <dsp:nvSpPr>
        <dsp:cNvPr id="0" name=""/>
        <dsp:cNvSpPr/>
      </dsp:nvSpPr>
      <dsp:spPr>
        <a:xfrm>
          <a:off x="1230736" y="1483829"/>
          <a:ext cx="570689" cy="57068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47C7C-87FF-464D-B405-0BD6E7951A19}">
      <dsp:nvSpPr>
        <dsp:cNvPr id="0" name=""/>
        <dsp:cNvSpPr/>
      </dsp:nvSpPr>
      <dsp:spPr>
        <a:xfrm rot="10800000">
          <a:off x="1516081" y="2224873"/>
          <a:ext cx="5452639" cy="570689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658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Отраслевой;</a:t>
          </a:r>
          <a:endParaRPr lang="ru-RU" sz="3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58753" y="2224873"/>
        <a:ext cx="5309967" cy="570689"/>
      </dsp:txXfrm>
    </dsp:sp>
    <dsp:sp modelId="{8AD39BA6-EDA9-4A78-9D86-A605A9A58713}">
      <dsp:nvSpPr>
        <dsp:cNvPr id="0" name=""/>
        <dsp:cNvSpPr/>
      </dsp:nvSpPr>
      <dsp:spPr>
        <a:xfrm>
          <a:off x="1230736" y="2224873"/>
          <a:ext cx="570689" cy="57068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B50F1-1B43-463B-9B92-63F47400E6E0}">
      <dsp:nvSpPr>
        <dsp:cNvPr id="0" name=""/>
        <dsp:cNvSpPr/>
      </dsp:nvSpPr>
      <dsp:spPr>
        <a:xfrm rot="10800000">
          <a:off x="1516081" y="2965918"/>
          <a:ext cx="5452639" cy="570689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658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Территориальный;</a:t>
          </a:r>
          <a:endParaRPr lang="ru-RU" sz="3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58753" y="2965918"/>
        <a:ext cx="5309967" cy="570689"/>
      </dsp:txXfrm>
    </dsp:sp>
    <dsp:sp modelId="{52415693-4DE3-401D-9A53-BFB40F7A5A89}">
      <dsp:nvSpPr>
        <dsp:cNvPr id="0" name=""/>
        <dsp:cNvSpPr/>
      </dsp:nvSpPr>
      <dsp:spPr>
        <a:xfrm>
          <a:off x="1230736" y="2965918"/>
          <a:ext cx="570689" cy="57068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7756E-52A6-4A0F-8897-69D5E979396B}">
      <dsp:nvSpPr>
        <dsp:cNvPr id="0" name=""/>
        <dsp:cNvSpPr/>
      </dsp:nvSpPr>
      <dsp:spPr>
        <a:xfrm rot="10800000">
          <a:off x="1516081" y="3706962"/>
          <a:ext cx="5452639" cy="570689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658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Локальный.</a:t>
          </a:r>
          <a:endParaRPr lang="ru-RU" sz="3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58753" y="3706962"/>
        <a:ext cx="5309967" cy="570689"/>
      </dsp:txXfrm>
    </dsp:sp>
    <dsp:sp modelId="{A86AE106-404D-471B-ACF2-4429D90757E9}">
      <dsp:nvSpPr>
        <dsp:cNvPr id="0" name=""/>
        <dsp:cNvSpPr/>
      </dsp:nvSpPr>
      <dsp:spPr>
        <a:xfrm>
          <a:off x="1230736" y="3706962"/>
          <a:ext cx="570689" cy="57068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CEE0E-CE4E-478B-BE45-9102C76F29F8}">
      <dsp:nvSpPr>
        <dsp:cNvPr id="0" name=""/>
        <dsp:cNvSpPr/>
      </dsp:nvSpPr>
      <dsp:spPr>
        <a:xfrm rot="10800000">
          <a:off x="1621811" y="0"/>
          <a:ext cx="5405120" cy="1505029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Нарушение или невыполнение обязательств по коллективному договору, соглашению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98068" y="0"/>
        <a:ext cx="5028863" cy="1505029"/>
      </dsp:txXfrm>
    </dsp:sp>
    <dsp:sp modelId="{8943DE2F-56CC-44A5-AD9F-A9EC175C4F49}">
      <dsp:nvSpPr>
        <dsp:cNvPr id="0" name=""/>
        <dsp:cNvSpPr/>
      </dsp:nvSpPr>
      <dsp:spPr>
        <a:xfrm>
          <a:off x="1217002" y="79795"/>
          <a:ext cx="1505029" cy="15050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C32F3-1191-48A8-B64E-085917E01E45}">
      <dsp:nvSpPr>
        <dsp:cNvPr id="0" name=""/>
        <dsp:cNvSpPr/>
      </dsp:nvSpPr>
      <dsp:spPr>
        <a:xfrm rot="10800000">
          <a:off x="1724833" y="1943935"/>
          <a:ext cx="5405120" cy="1505029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Ответственность за уклонение от участия в коллективных переговорах..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01090" y="1943935"/>
        <a:ext cx="5028863" cy="1505029"/>
      </dsp:txXfrm>
    </dsp:sp>
    <dsp:sp modelId="{1B18C30B-C2AE-4F28-B79D-1AD55C918F8F}">
      <dsp:nvSpPr>
        <dsp:cNvPr id="0" name=""/>
        <dsp:cNvSpPr/>
      </dsp:nvSpPr>
      <dsp:spPr>
        <a:xfrm>
          <a:off x="985182" y="1956818"/>
          <a:ext cx="1505029" cy="15050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40CBE-2B19-438B-842F-D906BA2546DF}">
      <dsp:nvSpPr>
        <dsp:cNvPr id="0" name=""/>
        <dsp:cNvSpPr/>
      </dsp:nvSpPr>
      <dsp:spPr>
        <a:xfrm rot="10800000">
          <a:off x="1694078" y="3772798"/>
          <a:ext cx="5405120" cy="1505029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Ответственность за нарушение или невыполнение коллективного договора, соглашения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70335" y="3772798"/>
        <a:ext cx="5028863" cy="1505029"/>
      </dsp:txXfrm>
    </dsp:sp>
    <dsp:sp modelId="{84E01D08-F4AA-440B-9A56-B09A8C4C18E1}">
      <dsp:nvSpPr>
        <dsp:cNvPr id="0" name=""/>
        <dsp:cNvSpPr/>
      </dsp:nvSpPr>
      <dsp:spPr>
        <a:xfrm>
          <a:off x="985182" y="3911110"/>
          <a:ext cx="1505029" cy="15050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930A1-086E-4EFC-8642-0329DAE26E12}">
      <dsp:nvSpPr>
        <dsp:cNvPr id="0" name=""/>
        <dsp:cNvSpPr/>
      </dsp:nvSpPr>
      <dsp:spPr>
        <a:xfrm>
          <a:off x="3289646" y="151697"/>
          <a:ext cx="5390720" cy="2246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 участия органов исполнительной власти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 участия органов местного самоуправления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9646" y="432536"/>
        <a:ext cx="4548203" cy="1685033"/>
      </dsp:txXfrm>
    </dsp:sp>
    <dsp:sp modelId="{E03E8D46-5B90-4F99-8DAB-6AC29291665B}">
      <dsp:nvSpPr>
        <dsp:cNvPr id="0" name=""/>
        <dsp:cNvSpPr/>
      </dsp:nvSpPr>
      <dsp:spPr>
        <a:xfrm>
          <a:off x="4765" y="712238"/>
          <a:ext cx="3458983" cy="822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Двустороннее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15" y="752388"/>
        <a:ext cx="3378683" cy="742180"/>
      </dsp:txXfrm>
    </dsp:sp>
    <dsp:sp modelId="{D6412B0B-6256-468B-A52A-EB542C3B03B3}">
      <dsp:nvSpPr>
        <dsp:cNvPr id="0" name=""/>
        <dsp:cNvSpPr/>
      </dsp:nvSpPr>
      <dsp:spPr>
        <a:xfrm>
          <a:off x="3385917" y="2303437"/>
          <a:ext cx="5392671" cy="19030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участием органов исполнительной власти или органов местного самоуправления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5917" y="2541319"/>
        <a:ext cx="4679026" cy="1427290"/>
      </dsp:txXfrm>
    </dsp:sp>
    <dsp:sp modelId="{38A05394-CF53-484E-A087-42B971283BA8}">
      <dsp:nvSpPr>
        <dsp:cNvPr id="0" name=""/>
        <dsp:cNvSpPr/>
      </dsp:nvSpPr>
      <dsp:spPr>
        <a:xfrm>
          <a:off x="2473" y="2872717"/>
          <a:ext cx="3458462" cy="8075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Трехстороннее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96" y="2912140"/>
        <a:ext cx="3379616" cy="7287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988E-8C92-40BF-934F-D7A219AB398F}">
      <dsp:nvSpPr>
        <dsp:cNvPr id="0" name=""/>
        <dsp:cNvSpPr/>
      </dsp:nvSpPr>
      <dsp:spPr>
        <a:xfrm>
          <a:off x="34936" y="302901"/>
          <a:ext cx="2620406" cy="265327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 организации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36" y="302901"/>
        <a:ext cx="2620406" cy="2653277"/>
      </dsp:txXfrm>
    </dsp:sp>
    <dsp:sp modelId="{B29073AD-C1FB-42C5-9400-947409B744D1}">
      <dsp:nvSpPr>
        <dsp:cNvPr id="0" name=""/>
        <dsp:cNvSpPr/>
      </dsp:nvSpPr>
      <dsp:spPr>
        <a:xfrm>
          <a:off x="3070455" y="366155"/>
          <a:ext cx="2507612" cy="261809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Работодатель - индивидуальный предприниматель (лично)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0455" y="366155"/>
        <a:ext cx="2507612" cy="2618091"/>
      </dsp:txXfrm>
    </dsp:sp>
    <dsp:sp modelId="{7A7117C7-1954-47A9-A1E4-2C7AC512B164}">
      <dsp:nvSpPr>
        <dsp:cNvPr id="0" name=""/>
        <dsp:cNvSpPr/>
      </dsp:nvSpPr>
      <dsp:spPr>
        <a:xfrm>
          <a:off x="6043282" y="374149"/>
          <a:ext cx="2507612" cy="261809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Уполномоченные лица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3282" y="374149"/>
        <a:ext cx="2507612" cy="2618091"/>
      </dsp:txXfrm>
    </dsp:sp>
    <dsp:sp modelId="{41E43F06-4C8B-47EB-A0C0-2D4962BF735A}">
      <dsp:nvSpPr>
        <dsp:cNvPr id="0" name=""/>
        <dsp:cNvSpPr/>
      </dsp:nvSpPr>
      <dsp:spPr>
        <a:xfrm>
          <a:off x="9005184" y="387031"/>
          <a:ext cx="2439902" cy="261809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представители работодателей 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случаях, предусмотренных Трудовым Кодексом (ст. 34 ТК РФ)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05184" y="387031"/>
        <a:ext cx="2439902" cy="2618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BEE87-EC46-4BFE-9751-BD169F30517C}">
      <dsp:nvSpPr>
        <dsp:cNvPr id="0" name=""/>
        <dsp:cNvSpPr/>
      </dsp:nvSpPr>
      <dsp:spPr>
        <a:xfrm>
          <a:off x="0" y="0"/>
          <a:ext cx="7550150" cy="1333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организации действует одна ППО, объединяющая более половины работников – </a:t>
          </a:r>
          <a:r>
            <a:rPr lang="ru-RU" sz="24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принимается профсоюзным комитетом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91" y="65091"/>
        <a:ext cx="7419968" cy="1203215"/>
      </dsp:txXfrm>
    </dsp:sp>
    <dsp:sp modelId="{5D01DC40-B928-42E1-A154-D4C16A649210}">
      <dsp:nvSpPr>
        <dsp:cNvPr id="0" name=""/>
        <dsp:cNvSpPr/>
      </dsp:nvSpPr>
      <dsp:spPr>
        <a:xfrm>
          <a:off x="0" y="1334345"/>
          <a:ext cx="7550150" cy="82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717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1334345"/>
        <a:ext cx="7550150" cy="82233"/>
      </dsp:txXfrm>
    </dsp:sp>
    <dsp:sp modelId="{88DBBA5F-2E61-4AB2-BE28-8CBDD46B6054}">
      <dsp:nvSpPr>
        <dsp:cNvPr id="0" name=""/>
        <dsp:cNvSpPr/>
      </dsp:nvSpPr>
      <dsp:spPr>
        <a:xfrm>
          <a:off x="0" y="1416579"/>
          <a:ext cx="7550150" cy="1333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организации ППО объединяет мене 50% работников, действует несколько ППО, </a:t>
          </a:r>
          <a:r>
            <a:rPr lang="ru-RU" sz="24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принимается на общем собрании (конференции) работников в соответствии со ст.37 ТК РФ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91" y="1481670"/>
        <a:ext cx="7419968" cy="1203215"/>
      </dsp:txXfrm>
    </dsp:sp>
    <dsp:sp modelId="{ED6850F5-407F-466D-AD65-DD6DE89F567F}">
      <dsp:nvSpPr>
        <dsp:cNvPr id="0" name=""/>
        <dsp:cNvSpPr/>
      </dsp:nvSpPr>
      <dsp:spPr>
        <a:xfrm>
          <a:off x="0" y="2749976"/>
          <a:ext cx="7550150" cy="82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717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2749976"/>
        <a:ext cx="7550150" cy="822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F7BF0-E70B-40D5-B90B-7050DF4FFC9D}">
      <dsp:nvSpPr>
        <dsp:cNvPr id="0" name=""/>
        <dsp:cNvSpPr/>
      </dsp:nvSpPr>
      <dsp:spPr>
        <a:xfrm rot="5400000">
          <a:off x="1172765" y="895659"/>
          <a:ext cx="1228404" cy="15000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8869F-AB0B-4C9D-9EDE-CED920A58D76}">
      <dsp:nvSpPr>
        <dsp:cNvPr id="0" name=""/>
        <dsp:cNvSpPr/>
      </dsp:nvSpPr>
      <dsp:spPr>
        <a:xfrm>
          <a:off x="0" y="0"/>
          <a:ext cx="5011001" cy="10612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Коллективный договор вступает в силу со дня его подписания, либо с даты, указанной в самом договоре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16" y="51816"/>
        <a:ext cx="4907369" cy="957640"/>
      </dsp:txXfrm>
    </dsp:sp>
    <dsp:sp modelId="{7D5330F4-7594-491C-B508-9DCFE623B4FA}">
      <dsp:nvSpPr>
        <dsp:cNvPr id="0" name=""/>
        <dsp:cNvSpPr/>
      </dsp:nvSpPr>
      <dsp:spPr>
        <a:xfrm flipV="1">
          <a:off x="2300179" y="919741"/>
          <a:ext cx="3034709" cy="4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19953-B735-4D22-A639-E68937DF6131}">
      <dsp:nvSpPr>
        <dsp:cNvPr id="0" name=""/>
        <dsp:cNvSpPr/>
      </dsp:nvSpPr>
      <dsp:spPr>
        <a:xfrm>
          <a:off x="2524383" y="1483987"/>
          <a:ext cx="6284997" cy="15531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Коллективный договор может быть  заключен на заседании соответствующей комиссии, либо на собрании ( конференции) работников ( порядок заключения определяют стороны)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0216" y="1559820"/>
        <a:ext cx="6133331" cy="14014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CD479-A47B-4349-B77F-86C4A9A43B31}">
      <dsp:nvSpPr>
        <dsp:cNvPr id="0" name=""/>
        <dsp:cNvSpPr/>
      </dsp:nvSpPr>
      <dsp:spPr>
        <a:xfrm>
          <a:off x="0" y="0"/>
          <a:ext cx="6817097" cy="1298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38032" y="38032"/>
        <a:ext cx="5415898" cy="1222452"/>
      </dsp:txXfrm>
    </dsp:sp>
    <dsp:sp modelId="{09639050-243C-45D4-97B8-F968EC0E5AD5}">
      <dsp:nvSpPr>
        <dsp:cNvPr id="0" name=""/>
        <dsp:cNvSpPr/>
      </dsp:nvSpPr>
      <dsp:spPr>
        <a:xfrm>
          <a:off x="601508" y="1514935"/>
          <a:ext cx="6817097" cy="1298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639540" y="1552967"/>
        <a:ext cx="5295489" cy="1222452"/>
      </dsp:txXfrm>
    </dsp:sp>
    <dsp:sp modelId="{216E567D-777E-42C0-AE16-C3B8789A8DC1}">
      <dsp:nvSpPr>
        <dsp:cNvPr id="0" name=""/>
        <dsp:cNvSpPr/>
      </dsp:nvSpPr>
      <dsp:spPr>
        <a:xfrm>
          <a:off x="1203017" y="3029870"/>
          <a:ext cx="6817097" cy="1298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1241049" y="3067902"/>
        <a:ext cx="5295489" cy="1222452"/>
      </dsp:txXfrm>
    </dsp:sp>
    <dsp:sp modelId="{E8A943B7-AF39-4E3E-817C-393059E88DF5}">
      <dsp:nvSpPr>
        <dsp:cNvPr id="0" name=""/>
        <dsp:cNvSpPr/>
      </dsp:nvSpPr>
      <dsp:spPr>
        <a:xfrm>
          <a:off x="5973062" y="984708"/>
          <a:ext cx="844035" cy="8440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62970" y="984708"/>
        <a:ext cx="464219" cy="635136"/>
      </dsp:txXfrm>
    </dsp:sp>
    <dsp:sp modelId="{E3E07A9E-754F-4588-953F-A1A094626C68}">
      <dsp:nvSpPr>
        <dsp:cNvPr id="0" name=""/>
        <dsp:cNvSpPr/>
      </dsp:nvSpPr>
      <dsp:spPr>
        <a:xfrm>
          <a:off x="6574570" y="2490986"/>
          <a:ext cx="844035" cy="8440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64478" y="2490986"/>
        <a:ext cx="464219" cy="6351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97EA7-0A40-4D6C-9B75-2C75510ADDC5}">
      <dsp:nvSpPr>
        <dsp:cNvPr id="0" name=""/>
        <dsp:cNvSpPr/>
      </dsp:nvSpPr>
      <dsp:spPr>
        <a:xfrm>
          <a:off x="0" y="801277"/>
          <a:ext cx="2605630" cy="968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Обязательственные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01277"/>
        <a:ext cx="2605630" cy="968375"/>
      </dsp:txXfrm>
    </dsp:sp>
    <dsp:sp modelId="{6E70FC6C-02A4-4AE4-9B8C-1FE155AA2452}">
      <dsp:nvSpPr>
        <dsp:cNvPr id="0" name=""/>
        <dsp:cNvSpPr/>
      </dsp:nvSpPr>
      <dsp:spPr>
        <a:xfrm>
          <a:off x="32013" y="1788081"/>
          <a:ext cx="2544235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Обязательства сторон по выполнению тех или иных действий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13" y="1788081"/>
        <a:ext cx="2544235" cy="2810880"/>
      </dsp:txXfrm>
    </dsp:sp>
    <dsp:sp modelId="{A9192B2A-F212-45FF-B940-6EEEE5806622}">
      <dsp:nvSpPr>
        <dsp:cNvPr id="0" name=""/>
        <dsp:cNvSpPr/>
      </dsp:nvSpPr>
      <dsp:spPr>
        <a:xfrm>
          <a:off x="2945877" y="819706"/>
          <a:ext cx="2420937" cy="968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5877" y="819706"/>
        <a:ext cx="2420937" cy="968375"/>
      </dsp:txXfrm>
    </dsp:sp>
    <dsp:sp modelId="{4DAF44CB-179E-4050-8C85-60A29B0D20B6}">
      <dsp:nvSpPr>
        <dsp:cNvPr id="0" name=""/>
        <dsp:cNvSpPr/>
      </dsp:nvSpPr>
      <dsp:spPr>
        <a:xfrm>
          <a:off x="2945877" y="1788081"/>
          <a:ext cx="2420937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Доведение до сведения работников основных норм трудового законодательства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5877" y="1788081"/>
        <a:ext cx="2420937" cy="2810880"/>
      </dsp:txXfrm>
    </dsp:sp>
    <dsp:sp modelId="{FAE2B30C-FBB8-4609-A6BB-8D037F8ACE94}">
      <dsp:nvSpPr>
        <dsp:cNvPr id="0" name=""/>
        <dsp:cNvSpPr/>
      </dsp:nvSpPr>
      <dsp:spPr>
        <a:xfrm>
          <a:off x="5705746" y="819706"/>
          <a:ext cx="2420937" cy="968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Нормативные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5746" y="819706"/>
        <a:ext cx="2420937" cy="968375"/>
      </dsp:txXfrm>
    </dsp:sp>
    <dsp:sp modelId="{DCB7647D-8C15-49F3-AE07-48369BCC67A0}">
      <dsp:nvSpPr>
        <dsp:cNvPr id="0" name=""/>
        <dsp:cNvSpPr/>
      </dsp:nvSpPr>
      <dsp:spPr>
        <a:xfrm>
          <a:off x="5705746" y="1788081"/>
          <a:ext cx="2420937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Характеризуют коллективный договор как правовой акт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5746" y="1788081"/>
        <a:ext cx="2420937" cy="2810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1F833-1AFA-4C83-974C-8AA0D69CF8D6}">
      <dsp:nvSpPr>
        <dsp:cNvPr id="0" name=""/>
        <dsp:cNvSpPr/>
      </dsp:nvSpPr>
      <dsp:spPr>
        <a:xfrm>
          <a:off x="-6792506" y="-1039041"/>
          <a:ext cx="8087627" cy="8087627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B326B-037B-4D9A-B2CE-E5B0A5BCAF10}">
      <dsp:nvSpPr>
        <dsp:cNvPr id="0" name=""/>
        <dsp:cNvSpPr/>
      </dsp:nvSpPr>
      <dsp:spPr>
        <a:xfrm>
          <a:off x="834124" y="600954"/>
          <a:ext cx="7955056" cy="12019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401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Уклонение от участия в переговорах о заключении коллективного договора, соглашения либо нарушение установленного срока их заключения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124" y="600954"/>
        <a:ext cx="7955056" cy="1201908"/>
      </dsp:txXfrm>
    </dsp:sp>
    <dsp:sp modelId="{BB2171CD-D199-4EE7-87C0-8759676CB50E}">
      <dsp:nvSpPr>
        <dsp:cNvPr id="0" name=""/>
        <dsp:cNvSpPr/>
      </dsp:nvSpPr>
      <dsp:spPr>
        <a:xfrm>
          <a:off x="82931" y="450715"/>
          <a:ext cx="1502386" cy="15023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543CD21-EE6F-485D-9BF6-EE08EB03AF65}">
      <dsp:nvSpPr>
        <dsp:cNvPr id="0" name=""/>
        <dsp:cNvSpPr/>
      </dsp:nvSpPr>
      <dsp:spPr>
        <a:xfrm>
          <a:off x="1271018" y="2403817"/>
          <a:ext cx="7518162" cy="12019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401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предоставление информации, необходимой                  для проведения коллективных переговоров и осуществления контроля за соблюдением коллективного договора, соглашения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1018" y="2403817"/>
        <a:ext cx="7518162" cy="1201908"/>
      </dsp:txXfrm>
    </dsp:sp>
    <dsp:sp modelId="{D62A4544-C6AD-40F2-ADB5-3CF3C845B84C}">
      <dsp:nvSpPr>
        <dsp:cNvPr id="0" name=""/>
        <dsp:cNvSpPr/>
      </dsp:nvSpPr>
      <dsp:spPr>
        <a:xfrm>
          <a:off x="519825" y="2253579"/>
          <a:ext cx="1502386" cy="15023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E50D0D3-E533-4AC9-AA50-C6B3DE11A821}">
      <dsp:nvSpPr>
        <dsp:cNvPr id="0" name=""/>
        <dsp:cNvSpPr/>
      </dsp:nvSpPr>
      <dsp:spPr>
        <a:xfrm>
          <a:off x="834124" y="4206680"/>
          <a:ext cx="7955056" cy="12019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401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Необоснованный отказ от заключения коллективного договора, соглашения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124" y="4206680"/>
        <a:ext cx="7955056" cy="1201908"/>
      </dsp:txXfrm>
    </dsp:sp>
    <dsp:sp modelId="{37D61E49-0C43-40B9-88C0-000525DD3351}">
      <dsp:nvSpPr>
        <dsp:cNvPr id="0" name=""/>
        <dsp:cNvSpPr/>
      </dsp:nvSpPr>
      <dsp:spPr>
        <a:xfrm>
          <a:off x="82931" y="4056442"/>
          <a:ext cx="1502386" cy="15023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CA5-82C8-4C25-A869-C1BA47F67F1E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70493-EC19-44EB-852B-2EAB058C4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2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D3694-02CB-4090-A2C9-5EABD210D81C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E0E94-E38B-4C5D-9090-160B95527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2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87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56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32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19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905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275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28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088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39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296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78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55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92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19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110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68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40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78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28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8569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12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33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6544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86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7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673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77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69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57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0E94-E38B-4C5D-9090-160B9552710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2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B271-5A47-4DE6-A77B-DE259F564E3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2BEC-ADF9-4949-BC8E-671CEFE98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51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B271-5A47-4DE6-A77B-DE259F564E3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2BEC-ADF9-4949-BC8E-671CEFE98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9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B271-5A47-4DE6-A77B-DE259F564E3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2BEC-ADF9-4949-BC8E-671CEFE98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B271-5A47-4DE6-A77B-DE259F564E3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2BEC-ADF9-4949-BC8E-671CEFE98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5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B271-5A47-4DE6-A77B-DE259F564E3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2BEC-ADF9-4949-BC8E-671CEFE98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30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B271-5A47-4DE6-A77B-DE259F564E3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2BEC-ADF9-4949-BC8E-671CEFE98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3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B271-5A47-4DE6-A77B-DE259F564E3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2BEC-ADF9-4949-BC8E-671CEFE98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8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B271-5A47-4DE6-A77B-DE259F564E3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2BEC-ADF9-4949-BC8E-671CEFE98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8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B271-5A47-4DE6-A77B-DE259F564E3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2BEC-ADF9-4949-BC8E-671CEFE98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B271-5A47-4DE6-A77B-DE259F564E3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2BEC-ADF9-4949-BC8E-671CEFE98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9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B271-5A47-4DE6-A77B-DE259F564E3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2BEC-ADF9-4949-BC8E-671CEFE98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7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CB271-5A47-4DE6-A77B-DE259F564E3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E2BEC-ADF9-4949-BC8E-671CEFE98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17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7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2898" y="1752600"/>
            <a:ext cx="9900933" cy="4077889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 Black" panose="020B0A04020102020204" pitchFamily="34" charset="0"/>
              </a:rPr>
              <a:t>Порядок установления социального партнерства на локальном уровне</a:t>
            </a:r>
            <a:br>
              <a:rPr lang="ru-RU" sz="4000" b="1" dirty="0" smtClean="0">
                <a:latin typeface="Arial Black" panose="020B0A04020102020204" pitchFamily="34" charset="0"/>
              </a:rPr>
            </a:br>
            <a:r>
              <a:rPr lang="ru-RU" sz="4000" b="1" dirty="0" smtClean="0">
                <a:latin typeface="Arial Black" panose="020B0A04020102020204" pitchFamily="34" charset="0"/>
              </a:rPr>
              <a:t/>
            </a:r>
            <a:br>
              <a:rPr lang="ru-RU" sz="4000" b="1" dirty="0" smtClean="0">
                <a:latin typeface="Arial Black" panose="020B0A04020102020204" pitchFamily="34" charset="0"/>
              </a:rPr>
            </a:br>
            <a:r>
              <a:rPr lang="ru-RU" sz="2200" b="1" dirty="0" smtClean="0">
                <a:latin typeface="Arial Black" panose="020B0A04020102020204" pitchFamily="34" charset="0"/>
              </a:rPr>
              <a:t>Докладчик: Бучене Марина </a:t>
            </a:r>
            <a:r>
              <a:rPr lang="ru-RU" sz="2200" b="1" dirty="0" smtClean="0">
                <a:latin typeface="Arial Black" panose="020B0A04020102020204" pitchFamily="34" charset="0"/>
              </a:rPr>
              <a:t>Михайловна -</a:t>
            </a:r>
            <a:r>
              <a:rPr lang="ru-RU" sz="2200" b="1" dirty="0" smtClean="0">
                <a:latin typeface="Arial Black" panose="020B0A04020102020204" pitchFamily="34" charset="0"/>
              </a:rPr>
              <a:t/>
            </a:r>
            <a:br>
              <a:rPr lang="ru-RU" sz="2200" b="1" dirty="0" smtClean="0">
                <a:latin typeface="Arial Black" panose="020B0A04020102020204" pitchFamily="34" charset="0"/>
              </a:rPr>
            </a:br>
            <a:r>
              <a:rPr lang="ru-RU" sz="2200" b="1" dirty="0" smtClean="0">
                <a:latin typeface="Arial Black" panose="020B0A04020102020204" pitchFamily="34" charset="0"/>
              </a:rPr>
              <a:t>заведующая юридическим отделом- главный правовой инспектор труда</a:t>
            </a:r>
            <a:endParaRPr lang="ru-RU" sz="2200" b="1" dirty="0">
              <a:latin typeface="Arial Black" panose="020B0A04020102020204" pitchFamily="34" charset="0"/>
            </a:endParaRPr>
          </a:p>
        </p:txBody>
      </p:sp>
      <p:sp>
        <p:nvSpPr>
          <p:cNvPr id="19" name="Заголовок 6"/>
          <p:cNvSpPr txBox="1">
            <a:spLocks/>
          </p:cNvSpPr>
          <p:nvPr/>
        </p:nvSpPr>
        <p:spPr>
          <a:xfrm>
            <a:off x="10465905" y="5954942"/>
            <a:ext cx="1087926" cy="784789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effectLst>
            <a:glow rad="228600">
              <a:schemeClr val="bg1">
                <a:alpha val="40000"/>
              </a:schemeClr>
            </a:glow>
            <a:reflection stA="0" endPos="65000" dir="5400000" sy="-100000" algn="bl" rotWithShape="0"/>
            <a:softEdge rad="431800"/>
          </a:effectLst>
          <a:scene3d>
            <a:camera prst="orthographicFront"/>
            <a:lightRig rig="freezing" dir="t"/>
          </a:scene3d>
          <a:sp3d extrusionH="76200">
            <a:bevelT w="139700" prst="cross"/>
            <a:extrusionClr>
              <a:schemeClr val="accent1">
                <a:lumMod val="75000"/>
              </a:schemeClr>
            </a:extrusion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4" y="218447"/>
            <a:ext cx="610108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1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4704" y="231820"/>
            <a:ext cx="10071280" cy="15583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соглашение устанавливает общие принципы регулирования социально-трудовых отношений и связанных с ними экономических отношений на уровне субъекта РФ.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700092" y="1860998"/>
            <a:ext cx="860503" cy="139091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3877" y="3251916"/>
            <a:ext cx="8641723" cy="21700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Московское трехстороннее соглашение на 2016-2018 годы между Правительством Москвы, московскими объединениями профсоюзов и московскими объединениями работодателей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72309" y="5722265"/>
            <a:ext cx="8320216" cy="832136"/>
            <a:chOff x="548484" y="6022287"/>
            <a:chExt cx="8320216" cy="832136"/>
          </a:xfrm>
        </p:grpSpPr>
        <p:pic>
          <p:nvPicPr>
            <p:cNvPr id="12" name="Рисунок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84" y="6133477"/>
              <a:ext cx="3361819" cy="72094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548484" y="6022287"/>
              <a:ext cx="832021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97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4704" y="231820"/>
            <a:ext cx="10071280" cy="15583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Отраслевое(межотраслевое) соглашение устанавливает общие условия оплаты труда, гарантии, компенсации и льготы работникам отрасли.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700092" y="1860998"/>
            <a:ext cx="860503" cy="139091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3877" y="3251916"/>
            <a:ext cx="8641723" cy="21700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Двустороннее Соглашение между Департаментом здравоохранения города Москвы и Профсоюзом работников здравоохранения г. Москвы на 2016-208 годы.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1" y="5880929"/>
            <a:ext cx="3361819" cy="720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87821" y="5769739"/>
            <a:ext cx="832021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4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4880" y="99587"/>
            <a:ext cx="8093801" cy="284391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Подписано 08 апреля 2016г.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Председателем Профсоюза работников здравоохранения г. Москвы Ремизовым С.В. И руководителем Департамента здравоохранения г. Москвы Хрипуном А.И.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32" y="384568"/>
            <a:ext cx="2967358" cy="5117858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850329" y="5020908"/>
            <a:ext cx="8093801" cy="73973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12 апреля 2016г.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Департаменте труда и социальной защиты населения г. Москвы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133" y="2845279"/>
            <a:ext cx="2892581" cy="19283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60" y="2845279"/>
            <a:ext cx="2877498" cy="19183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2" y="6016078"/>
            <a:ext cx="3361819" cy="720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719580" y="5904888"/>
            <a:ext cx="832021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13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894787" y="2299945"/>
            <a:ext cx="9096866" cy="3348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Отраслевое двустороннее соглашение            на 2016-2018 годы  устанавливает общие принципы регулирования социально-трудовых и связанных с ними экономических отношений, и подлежит обязательному применению при заключении коллективных договоров в медицинских организациях государственной системы здравоохранения города Москвы.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343480" y="414779"/>
            <a:ext cx="4006392" cy="1225390"/>
          </a:xfrm>
          <a:prstGeom prst="wedgeRoundRectCallout">
            <a:avLst>
              <a:gd name="adj1" fmla="val -36833"/>
              <a:gd name="adj2" fmla="val 100965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письмо Департамента здравоохранения города Москвы  от 25.04.2016г.  № 92-15-13398/16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34" y="297431"/>
            <a:ext cx="1809789" cy="23034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4" y="6028702"/>
            <a:ext cx="3361819" cy="720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19934" y="5917512"/>
            <a:ext cx="832021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4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7343480" y="414779"/>
            <a:ext cx="4006392" cy="1225390"/>
          </a:xfrm>
          <a:prstGeom prst="wedgeRoundRectCallout">
            <a:avLst>
              <a:gd name="adj1" fmla="val -36833"/>
              <a:gd name="adj2" fmla="val 100965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письмо Департамента здравоохранения города Москвы  от 25.04.2016г.  № 92-15-13398/16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11605" y="2262432"/>
            <a:ext cx="8898903" cy="308109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социально-экономической и правовой защиты работников медицинских организаций государственной системы здравоохранения города Москвы, а также стабильного функционирования организаций, Соглашение между Департаментом здравоохранения города Москвы и     Профсоюзом здравоохранения г. Москвы на 2016-2018 годы принять к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неукоснительному исполнению.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93057"/>
            <a:ext cx="2009775" cy="25579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4" y="5781052"/>
            <a:ext cx="3361819" cy="720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758034" y="5669862"/>
            <a:ext cx="832021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1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3704" y="0"/>
            <a:ext cx="10199802" cy="568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Принятым Соглашением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впервые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установлены отраслевые основы социального регулирования отношений в сфере труда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части касающейся решения вопросов правовой регламентации вопросов режима рабочего времени и времени отдыха медицинских работников.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 Федерального законодательства о специальной оценке условий труда потребовали установления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конкретных норм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вопросам связанным с продолжительностью рабочего времени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(рабочей  недели)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медицинских работников, условия труда которых отнесены к вредным условиям труда 3 или 4 степени, или опасным условиям труда; по вопросам установления максимально допустимой продолжительности ежедневной работы; а также установления дополнительного оплачиваемого отпуска и возможности его замены денежной компенсацией. Решение этих вопросов и нашло свое отражение в разделе ; ( пп.4.2,4.3,4.4) принятого Соглашения.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61" y="387293"/>
            <a:ext cx="1187443" cy="1692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4" y="5971552"/>
            <a:ext cx="3361819" cy="720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05634" y="5860362"/>
            <a:ext cx="832021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7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97" y="244528"/>
            <a:ext cx="10892241" cy="13675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Формы социального партнерства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(статья 27 ТК РФ)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1223" y="1846217"/>
            <a:ext cx="10904715" cy="36401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 переговоры;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Взаимные консультации;</a:t>
            </a:r>
            <a:endParaRPr lang="ru-RU" altLang="ru-RU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alt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работников, их представителей в управлении </a:t>
            </a:r>
            <a:r>
              <a:rPr lang="ru-RU" alt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организацией;</a:t>
            </a:r>
            <a:endParaRPr lang="ru-RU" altLang="ru-RU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представителей работников и работодателей в разрешении трудовых </a:t>
            </a:r>
            <a:r>
              <a:rPr lang="ru-RU" alt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вопросов.</a:t>
            </a:r>
            <a:endParaRPr lang="ru-RU" altLang="ru-RU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7" y="5933452"/>
            <a:ext cx="3361819" cy="720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43697" y="5822262"/>
            <a:ext cx="832021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4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75607" y="13771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500" dirty="0" smtClean="0">
                <a:latin typeface="Arial Black" panose="020B0A04020102020204" pitchFamily="34" charset="0"/>
              </a:rPr>
              <a:t>Представители работников</a:t>
            </a:r>
            <a:br>
              <a:rPr lang="ru-RU" sz="45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(статья 29 ТК РФ)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13356" y="1245134"/>
            <a:ext cx="3727803" cy="3085221"/>
            <a:chOff x="1851" y="285315"/>
            <a:chExt cx="3546229" cy="282224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9050" y="285315"/>
              <a:ext cx="3539030" cy="281355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рямоугольник 4"/>
            <p:cNvSpPr/>
            <p:nvPr/>
          </p:nvSpPr>
          <p:spPr>
            <a:xfrm>
              <a:off x="1851" y="294010"/>
              <a:ext cx="3539030" cy="281355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29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профессиональные союзы и их объединения</a:t>
              </a:r>
              <a:endParaRPr lang="ru-RU" sz="29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386755" y="1256685"/>
            <a:ext cx="3527506" cy="3075716"/>
            <a:chOff x="4154429" y="294010"/>
            <a:chExt cx="3386695" cy="277624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154429" y="294010"/>
              <a:ext cx="3386695" cy="277624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4154429" y="294010"/>
              <a:ext cx="3386695" cy="277624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29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иные профсоюзные организации, предусмотренные уставами общероссийских, межрегиональных профсоюзов</a:t>
              </a:r>
              <a:endParaRPr lang="ru-RU" sz="29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8233297" y="1247180"/>
            <a:ext cx="3507581" cy="3110044"/>
            <a:chOff x="8154672" y="162874"/>
            <a:chExt cx="3412978" cy="290738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8272403" y="162874"/>
              <a:ext cx="3295247" cy="288941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8154672" y="162874"/>
              <a:ext cx="3412978" cy="290738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29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иные представители, избираемые работниками в случаях, предусмотренных Трудовым Кодексом.</a:t>
              </a:r>
              <a:endParaRPr lang="ru-RU" sz="29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Стрелка углом вверх 12"/>
          <p:cNvSpPr/>
          <p:nvPr/>
        </p:nvSpPr>
        <p:spPr>
          <a:xfrm rot="5400000">
            <a:off x="3391971" y="4489341"/>
            <a:ext cx="1336357" cy="1062681"/>
          </a:xfrm>
          <a:prstGeom prst="bent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57831" y="4406871"/>
            <a:ext cx="6633376" cy="1435788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профсоюзная организация, объединяющая более половины работников организации, имеет право представлять интересы всех работников без предварительного создания единого представительного органа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 descr="https://s.pfst.net/2011.06/690911117036a5bd34999838863378320cb58ea022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95" y="4455259"/>
            <a:ext cx="1173292" cy="12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9" y="6057277"/>
            <a:ext cx="3361819" cy="720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577059" y="5946087"/>
            <a:ext cx="832021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7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84" y="387179"/>
            <a:ext cx="9920416" cy="5403366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профсоюзные организации и их органы</a:t>
            </a: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представляют в социальном партнерстве </a:t>
            </a:r>
            <a:r>
              <a:rPr lang="ru-RU" alt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локальном уровне</a:t>
            </a: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 работников данного работодателя, являющихся членами соответствующих профсоюзов, а в случаях и порядке, которые установлены Трудовым Кодексом, - интересы всех работников данного работодателя </a:t>
            </a: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</a:t>
            </a: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их членства в профсоюзах.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altLang="ru-RU" sz="5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Работники, не являющиеся членами профсоюза</a:t>
            </a:r>
            <a:r>
              <a:rPr lang="ru-RU" alt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могут уполномочить орган первичной профсоюзной организации представлять их интересы во взаимоотношениях с работодателем по вопросам индивидуальных трудовых отношений.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967" y="255319"/>
            <a:ext cx="1068191" cy="15221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18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471" y="217612"/>
            <a:ext cx="1068191" cy="15221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9" y="5712975"/>
            <a:ext cx="3361819" cy="720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843759" y="5601785"/>
            <a:ext cx="832021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65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287" y="71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dirty="0">
                <a:latin typeface="Arial Black" panose="020B0A04020102020204" pitchFamily="34" charset="0"/>
              </a:rPr>
              <a:t>Иные представители </a:t>
            </a:r>
            <a:r>
              <a:rPr lang="ru-RU" altLang="ru-RU" sz="4000" dirty="0" smtClean="0">
                <a:latin typeface="Arial Black" panose="020B0A04020102020204" pitchFamily="34" charset="0"/>
              </a:rPr>
              <a:t>работников</a:t>
            </a:r>
            <a:br>
              <a:rPr lang="ru-RU" altLang="ru-RU" sz="4000" dirty="0" smtClean="0">
                <a:latin typeface="Arial Black" panose="020B0A04020102020204" pitchFamily="34" charset="0"/>
              </a:rPr>
            </a:br>
            <a:r>
              <a:rPr lang="ru-RU" altLang="ru-RU" sz="2500" dirty="0" smtClean="0">
                <a:latin typeface="Arial Black" panose="020B0A04020102020204" pitchFamily="34" charset="0"/>
              </a:rPr>
              <a:t>(статья 31 ТК РФ)</a:t>
            </a:r>
            <a:endParaRPr lang="ru-RU" sz="25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7741" y="1239865"/>
            <a:ext cx="10656059" cy="501001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случаях, когда работники данного работодателя не объединены в какие-либо первичные профсоюзные организации или ни одна из имеющихся первичных профсоюзных организаций не объединяет более половины работников данного работодателя и не уполномочена представлять интересы всех работников в социальном партнерстве на локальном уровне, на общем собрании (конференции) работников для осуществления указанных полномочий тайным голосованием может быть избран из числа работников иной представитель (представительный орган).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иного представителя </a:t>
            </a:r>
            <a:r>
              <a:rPr lang="ru-RU" alt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являться препятствием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осуществления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первичными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профсоюзными организациями своих полномочий.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19</a:t>
            </a:fld>
            <a:endParaRPr lang="ru-RU"/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812287" y="4525592"/>
            <a:ext cx="403655" cy="584887"/>
          </a:xfrm>
          <a:prstGeom prst="pen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7022" y="5162020"/>
            <a:ext cx="214184" cy="20594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1" y="5847727"/>
            <a:ext cx="3361819" cy="720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97741" y="5736537"/>
            <a:ext cx="832021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4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451" y="44720"/>
            <a:ext cx="7916562" cy="169121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altLang="ru-RU" sz="2400" b="1" dirty="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Правовые </a:t>
            </a:r>
            <a:r>
              <a:rPr lang="ru-RU" altLang="ru-RU" sz="2400" b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акты, </a:t>
            </a:r>
            <a:r>
              <a:rPr lang="ru-RU" altLang="ru-RU" sz="2400" b="1" dirty="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гарантирующие трудовые и </a:t>
            </a:r>
            <a:r>
              <a:rPr lang="ru-RU" altLang="ru-RU" sz="2400" b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социально-экономические права </a:t>
            </a:r>
            <a:r>
              <a:rPr lang="ru-RU" altLang="ru-RU" sz="2400" b="1" dirty="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граждан</a:t>
            </a:r>
            <a:r>
              <a:rPr lang="ru-RU" altLang="ru-RU" sz="2400" dirty="0" smtClean="0">
                <a:latin typeface="Arial Black" panose="020B0A04020102020204" pitchFamily="34" charset="0"/>
              </a:rPr>
              <a:t> в Российской Федерации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837" y="1573882"/>
            <a:ext cx="11664778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12.01.1996г. № 10-ФЗ «О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союзах, их правах и гарантиях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01.05.1999г.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92-ФЗ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Российской трехсторонней комиссии по регулированию социально-трудовых отношений» (с последующими изменениями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дополнениями);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(Принят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Думой 21декабря 2001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 последующими изменениями и дополнениями);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27.11.2002г. № 156-ФЗ 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работодателей»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Закон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11.11.2009г. № 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социальном партнерстве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Москве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- региональный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социального партнерства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2</a:t>
            </a:fld>
            <a:endParaRPr lang="ru-RU" dirty="0"/>
          </a:p>
        </p:txBody>
      </p:sp>
      <p:pic>
        <p:nvPicPr>
          <p:cNvPr id="1026" name="Picture 2" descr="http://etus.hut2.ru/images/Zakonod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7" y="240382"/>
            <a:ext cx="3398935" cy="128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oveanimal.ru/_bl/5/5642815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3" y="4964074"/>
            <a:ext cx="1002362" cy="95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2149925" y="4951718"/>
            <a:ext cx="9580605" cy="24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548484" y="6022287"/>
            <a:ext cx="8320216" cy="832136"/>
            <a:chOff x="548484" y="6022287"/>
            <a:chExt cx="8320216" cy="832136"/>
          </a:xfrm>
        </p:grpSpPr>
        <p:pic>
          <p:nvPicPr>
            <p:cNvPr id="13" name="Рисунок 12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84" y="6133477"/>
              <a:ext cx="3361819" cy="72094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>
              <a:off x="548484" y="6022287"/>
              <a:ext cx="832021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217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8834" y="1236617"/>
            <a:ext cx="9794967" cy="2948205"/>
          </a:xfr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обязан создавать условия, обеспечивающие деятельность представителей работников, в соответствии с трудовым законодательством, коллективным договором, соглашениями.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967" y="255319"/>
            <a:ext cx="1068191" cy="15221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20</a:t>
            </a:fld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4" y="5771527"/>
            <a:ext cx="3361819" cy="720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62784" y="5660337"/>
            <a:ext cx="832021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06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500" dirty="0" smtClean="0">
                <a:latin typeface="Arial Black" panose="020B0A04020102020204" pitchFamily="34" charset="0"/>
              </a:rPr>
              <a:t>Представители работодателей</a:t>
            </a:r>
            <a:br>
              <a:rPr lang="ru-RU" sz="45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(статья 33 ТК РФ)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066334"/>
              </p:ext>
            </p:extLst>
          </p:nvPr>
        </p:nvGraphicFramePr>
        <p:xfrm>
          <a:off x="427779" y="1790163"/>
          <a:ext cx="11451771" cy="3401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9" y="5800102"/>
            <a:ext cx="3361819" cy="720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77059" y="5688912"/>
            <a:ext cx="832021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3532" y="688629"/>
            <a:ext cx="838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14375">
              <a:tabLst>
                <a:tab pos="53975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2638" y="988190"/>
            <a:ext cx="10536194" cy="4126736"/>
          </a:xfrm>
          <a:prstGeom prst="roundRect">
            <a:avLst>
              <a:gd name="adj" fmla="val 566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8D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регулирования социально-трудовых отношений, ведения коллективных переговоров и подготовки проектов коллективных договоров, соглашений, заключения коллективных договоров, соглашений, а также для организации контроля за их выполнением 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уровнях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равноправной основе по решению сторон образуются комиссии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наделенных необходимыми полномочиями представителей сторон.</a:t>
            </a: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локальном уровне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образуется комиссия для ведения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коллективных 	переговоров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подготовки проекта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коллективного</a:t>
            </a:r>
          </a:p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договора и заключения коллективного договора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504D6-F1E3-4F87-AF45-C4E57722A6B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22638" y="144464"/>
            <a:ext cx="10536194" cy="6922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ru-RU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defRPr>
            </a:lvl1pPr>
          </a:lstStyle>
          <a:p>
            <a:r>
              <a:rPr lang="ru-RU" altLang="ru-RU" sz="2300" dirty="0">
                <a:latin typeface="Arial Black" panose="020B0A04020102020204" pitchFamily="34" charset="0"/>
              </a:rPr>
              <a:t>Комиссии по регулированию социально-трудовых </a:t>
            </a:r>
            <a:r>
              <a:rPr lang="ru-RU" altLang="ru-RU" sz="2300" dirty="0" smtClean="0">
                <a:latin typeface="Arial Black" panose="020B0A04020102020204" pitchFamily="34" charset="0"/>
              </a:rPr>
              <a:t>отношений 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(статья 35 ТК РФ)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1" name="Правильный пятиугольник 10"/>
          <p:cNvSpPr/>
          <p:nvPr/>
        </p:nvSpPr>
        <p:spPr>
          <a:xfrm>
            <a:off x="1289027" y="3400425"/>
            <a:ext cx="206396" cy="628650"/>
          </a:xfrm>
          <a:prstGeom prst="pen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3500" y="4106834"/>
            <a:ext cx="123824" cy="1474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38" y="5720364"/>
            <a:ext cx="3361819" cy="720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922638" y="5609174"/>
            <a:ext cx="832021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0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98573" y="249383"/>
            <a:ext cx="8921577" cy="151318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Понятие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«Коллективный договор»</a:t>
            </a:r>
          </a:p>
          <a:p>
            <a:pPr algn="ctr"/>
            <a:r>
              <a:rPr lang="ru-RU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(статья 40 ТК РФ)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5321" y="1876302"/>
            <a:ext cx="10924829" cy="23441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договор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правовой акт, регулирующий социально-трудовые отношения в организации или у индивидуального предпринимателя и заключаемый работниками и работодателем в лице их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23</a:t>
            </a:fld>
            <a:endParaRPr lang="ru-RU" dirty="0"/>
          </a:p>
        </p:txBody>
      </p:sp>
      <p:pic>
        <p:nvPicPr>
          <p:cNvPr id="9" name="Picture 2" descr="http://shwarts.ucoz.ru/pictures/risuno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44449"/>
            <a:ext cx="2597052" cy="173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5321" y="4345377"/>
            <a:ext cx="8767394" cy="123357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 договора и Соглашения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правовая форма социального партнёрства.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fystes.ru/files/sites/fystes.ru/shop_products/1154051/img/femida-servis-yuridicheskaya-firma-v-donets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045" y="4677846"/>
            <a:ext cx="1224755" cy="122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21" y="5898949"/>
            <a:ext cx="3361819" cy="720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995321" y="5787759"/>
            <a:ext cx="832021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9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Значение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коллективного договора в системе правового регулирования трудовых отношений в отрасли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192" y="1948279"/>
            <a:ext cx="11407367" cy="2547199"/>
          </a:xfrm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договор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правовой акт договорного характера, содержащий нормы трудового права и регулирующий социально-трудовые отношения на локальном уровне.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кодекс РФ в редакции 2001 года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включил коллективные договора (Соглашения) в официальный перечень источников трудового права (ст. 5 ТК РФ).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24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04515" y="4573726"/>
            <a:ext cx="847404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права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юридическая форма общеобязательных правил поведения, содержащая и выражающая волю государства.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672309" y="5722265"/>
            <a:ext cx="8320216" cy="832136"/>
            <a:chOff x="548484" y="6022287"/>
            <a:chExt cx="8320216" cy="832136"/>
          </a:xfrm>
        </p:grpSpPr>
        <p:pic>
          <p:nvPicPr>
            <p:cNvPr id="11" name="Рисунок 10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84" y="6133477"/>
              <a:ext cx="3361819" cy="72094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548484" y="6022287"/>
              <a:ext cx="832021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27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7249" y="455414"/>
            <a:ext cx="10185251" cy="11493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Коллективные переговоры</a:t>
            </a:r>
          </a:p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( глава 6 ТК РФ)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7249" y="1672899"/>
            <a:ext cx="9775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 переговоры по подготовке, заключению или изменению коллективного договора  ведутся  между работниками и работодателем.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249" y="2859068"/>
            <a:ext cx="9547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Инициатором коллективных переговоров вправе выступать каждая из сторон трудовых отношений.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457250" y="3643898"/>
            <a:ext cx="927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ведения коллективных переговоров является заключение коллективного договора.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6949717" y="4059396"/>
            <a:ext cx="4887798" cy="151437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обязаны подписать коллективный договор в течение трех месяцев со дня начала переговоров ( часть 2 ст.40 ТК РФ)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4" y="5911908"/>
            <a:ext cx="3361819" cy="720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986634" y="5800718"/>
            <a:ext cx="832021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7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3426" y="323850"/>
            <a:ext cx="9886950" cy="1171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Принятие решения о начале коллективных переговоров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46375" y="1606614"/>
            <a:ext cx="755015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Инициатором коллективных переговоров вправе выступить любая из сторон социального партнерства  (работники, работодатель)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51024002"/>
              </p:ext>
            </p:extLst>
          </p:nvPr>
        </p:nvGraphicFramePr>
        <p:xfrm>
          <a:off x="2746375" y="2898903"/>
          <a:ext cx="7550150" cy="2833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426" y="2351024"/>
            <a:ext cx="1619249" cy="2307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5954440"/>
            <a:ext cx="3361819" cy="720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733426" y="5843250"/>
            <a:ext cx="832021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22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3474" y="152401"/>
            <a:ext cx="9858376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Цели коллективных переговоров 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904" y="990601"/>
            <a:ext cx="7737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для работников льгот, гарантий и преимуществ,  более благоприятных по сравнению с установленными законами, иными нормативными правовыми актами, соглашениями;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2490" y="2663650"/>
            <a:ext cx="7660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дополнительных обязательств работодателя, предусмотренных отраслевым соглашением;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25991" y="3926842"/>
            <a:ext cx="8199159" cy="201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первичной профсоюзной организации, объединяющей менее 50% работников организации, учреждения, полномочным представителем работников в социальном партнерстве на локальном уровне.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94" y="2162459"/>
            <a:ext cx="3462212" cy="257760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977109" y="5898323"/>
            <a:ext cx="8320216" cy="832136"/>
            <a:chOff x="548484" y="6022287"/>
            <a:chExt cx="8320216" cy="832136"/>
          </a:xfrm>
        </p:grpSpPr>
        <p:pic>
          <p:nvPicPr>
            <p:cNvPr id="13" name="Рисунок 12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84" y="6133477"/>
              <a:ext cx="3361819" cy="72094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>
              <a:off x="548484" y="6022287"/>
              <a:ext cx="832021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87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3958" y="252941"/>
            <a:ext cx="8183048" cy="13950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Урегулирование разногласий</a:t>
            </a:r>
          </a:p>
          <a:p>
            <a:pPr algn="ctr"/>
            <a:r>
              <a:rPr lang="ru-RU" sz="3200" dirty="0">
                <a:latin typeface="Arial Black" panose="020B0A04020102020204" pitchFamily="34" charset="0"/>
              </a:rPr>
              <a:t>(</a:t>
            </a:r>
            <a:r>
              <a:rPr lang="ru-RU" sz="3200" dirty="0" smtClean="0">
                <a:latin typeface="Arial Black" panose="020B0A04020102020204" pitchFamily="34" charset="0"/>
              </a:rPr>
              <a:t>ст.38 ТК РФ)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29732" y="2006872"/>
            <a:ext cx="8767274" cy="3418926"/>
            <a:chOff x="2629070" y="1972944"/>
            <a:chExt cx="8767274" cy="3418926"/>
          </a:xfrm>
        </p:grpSpPr>
        <p:sp>
          <p:nvSpPr>
            <p:cNvPr id="13" name="Полилиния 12"/>
            <p:cNvSpPr/>
            <p:nvPr/>
          </p:nvSpPr>
          <p:spPr>
            <a:xfrm rot="16200000">
              <a:off x="2671419" y="1980892"/>
              <a:ext cx="2764407" cy="2849106"/>
            </a:xfrm>
            <a:custGeom>
              <a:avLst/>
              <a:gdLst>
                <a:gd name="connsiteX0" fmla="*/ 0 w 2849104"/>
                <a:gd name="connsiteY0" fmla="*/ 138220 h 2764406"/>
                <a:gd name="connsiteX1" fmla="*/ 138220 w 2849104"/>
                <a:gd name="connsiteY1" fmla="*/ 0 h 2764406"/>
                <a:gd name="connsiteX2" fmla="*/ 2710884 w 2849104"/>
                <a:gd name="connsiteY2" fmla="*/ 0 h 2764406"/>
                <a:gd name="connsiteX3" fmla="*/ 2849104 w 2849104"/>
                <a:gd name="connsiteY3" fmla="*/ 138220 h 2764406"/>
                <a:gd name="connsiteX4" fmla="*/ 2849104 w 2849104"/>
                <a:gd name="connsiteY4" fmla="*/ 2626186 h 2764406"/>
                <a:gd name="connsiteX5" fmla="*/ 2710884 w 2849104"/>
                <a:gd name="connsiteY5" fmla="*/ 2764406 h 2764406"/>
                <a:gd name="connsiteX6" fmla="*/ 138220 w 2849104"/>
                <a:gd name="connsiteY6" fmla="*/ 2764406 h 2764406"/>
                <a:gd name="connsiteX7" fmla="*/ 0 w 2849104"/>
                <a:gd name="connsiteY7" fmla="*/ 2626186 h 2764406"/>
                <a:gd name="connsiteX8" fmla="*/ 0 w 2849104"/>
                <a:gd name="connsiteY8" fmla="*/ 138220 h 276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9104" h="2764406">
                  <a:moveTo>
                    <a:pt x="2706649" y="0"/>
                  </a:moveTo>
                  <a:cubicBezTo>
                    <a:pt x="2785324" y="0"/>
                    <a:pt x="2849103" y="60044"/>
                    <a:pt x="2849103" y="134111"/>
                  </a:cubicBezTo>
                  <a:lnTo>
                    <a:pt x="2849103" y="2630295"/>
                  </a:lnTo>
                  <a:cubicBezTo>
                    <a:pt x="2849103" y="2704362"/>
                    <a:pt x="2785324" y="2764406"/>
                    <a:pt x="2706649" y="2764406"/>
                  </a:cubicBezTo>
                  <a:lnTo>
                    <a:pt x="142455" y="2764406"/>
                  </a:lnTo>
                  <a:cubicBezTo>
                    <a:pt x="63780" y="2764406"/>
                    <a:pt x="1" y="2704362"/>
                    <a:pt x="1" y="2630295"/>
                  </a:cubicBezTo>
                  <a:lnTo>
                    <a:pt x="1" y="134111"/>
                  </a:lnTo>
                  <a:cubicBezTo>
                    <a:pt x="1" y="60044"/>
                    <a:pt x="63780" y="0"/>
                    <a:pt x="142455" y="0"/>
                  </a:cubicBezTo>
                  <a:lnTo>
                    <a:pt x="2706649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7594" tIns="109729" rIns="142240" bIns="2279285" numCol="1" spcCol="1270" anchor="t" anchorCtr="0">
              <a:noAutofit/>
            </a:bodyPr>
            <a:lstStyle/>
            <a:p>
              <a:pPr lvl="0" algn="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218752" y="1975645"/>
              <a:ext cx="2122582" cy="2764406"/>
            </a:xfrm>
            <a:custGeom>
              <a:avLst/>
              <a:gdLst>
                <a:gd name="connsiteX0" fmla="*/ 0 w 2122582"/>
                <a:gd name="connsiteY0" fmla="*/ 0 h 2764406"/>
                <a:gd name="connsiteX1" fmla="*/ 2122582 w 2122582"/>
                <a:gd name="connsiteY1" fmla="*/ 0 h 2764406"/>
                <a:gd name="connsiteX2" fmla="*/ 2122582 w 2122582"/>
                <a:gd name="connsiteY2" fmla="*/ 2764406 h 2764406"/>
                <a:gd name="connsiteX3" fmla="*/ 0 w 2122582"/>
                <a:gd name="connsiteY3" fmla="*/ 2764406 h 2764406"/>
                <a:gd name="connsiteX4" fmla="*/ 0 w 2122582"/>
                <a:gd name="connsiteY4" fmla="*/ 0 h 276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582" h="2764406">
                  <a:moveTo>
                    <a:pt x="0" y="0"/>
                  </a:moveTo>
                  <a:lnTo>
                    <a:pt x="2122582" y="0"/>
                  </a:lnTo>
                  <a:lnTo>
                    <a:pt x="2122582" y="2764406"/>
                  </a:lnTo>
                  <a:lnTo>
                    <a:pt x="0" y="276440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2296" rIns="0" bIns="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процессе разработки проекта коллективного договора у сторон могут возникнуть </a:t>
              </a:r>
              <a:r>
                <a:rPr lang="ru-RU" sz="24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разногласия</a:t>
              </a:r>
              <a:endParaRPr lang="ru-RU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 rot="16200000">
              <a:off x="5676672" y="1980892"/>
              <a:ext cx="2721088" cy="2849105"/>
            </a:xfrm>
            <a:custGeom>
              <a:avLst/>
              <a:gdLst>
                <a:gd name="connsiteX0" fmla="*/ 0 w 2849104"/>
                <a:gd name="connsiteY0" fmla="*/ 136054 h 2721088"/>
                <a:gd name="connsiteX1" fmla="*/ 136054 w 2849104"/>
                <a:gd name="connsiteY1" fmla="*/ 0 h 2721088"/>
                <a:gd name="connsiteX2" fmla="*/ 2713050 w 2849104"/>
                <a:gd name="connsiteY2" fmla="*/ 0 h 2721088"/>
                <a:gd name="connsiteX3" fmla="*/ 2849104 w 2849104"/>
                <a:gd name="connsiteY3" fmla="*/ 136054 h 2721088"/>
                <a:gd name="connsiteX4" fmla="*/ 2849104 w 2849104"/>
                <a:gd name="connsiteY4" fmla="*/ 2585034 h 2721088"/>
                <a:gd name="connsiteX5" fmla="*/ 2713050 w 2849104"/>
                <a:gd name="connsiteY5" fmla="*/ 2721088 h 2721088"/>
                <a:gd name="connsiteX6" fmla="*/ 136054 w 2849104"/>
                <a:gd name="connsiteY6" fmla="*/ 2721088 h 2721088"/>
                <a:gd name="connsiteX7" fmla="*/ 0 w 2849104"/>
                <a:gd name="connsiteY7" fmla="*/ 2585034 h 2721088"/>
                <a:gd name="connsiteX8" fmla="*/ 0 w 2849104"/>
                <a:gd name="connsiteY8" fmla="*/ 136054 h 272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9104" h="2721088">
                  <a:moveTo>
                    <a:pt x="2706649" y="0"/>
                  </a:moveTo>
                  <a:cubicBezTo>
                    <a:pt x="2785325" y="0"/>
                    <a:pt x="2849103" y="58177"/>
                    <a:pt x="2849103" y="129941"/>
                  </a:cubicBezTo>
                  <a:lnTo>
                    <a:pt x="2849103" y="2591147"/>
                  </a:lnTo>
                  <a:cubicBezTo>
                    <a:pt x="2849103" y="2662911"/>
                    <a:pt x="2785325" y="2721088"/>
                    <a:pt x="2706649" y="2721088"/>
                  </a:cubicBezTo>
                  <a:lnTo>
                    <a:pt x="142455" y="2721088"/>
                  </a:lnTo>
                  <a:cubicBezTo>
                    <a:pt x="63779" y="2721088"/>
                    <a:pt x="1" y="2662911"/>
                    <a:pt x="1" y="2591147"/>
                  </a:cubicBezTo>
                  <a:lnTo>
                    <a:pt x="1" y="129941"/>
                  </a:lnTo>
                  <a:cubicBezTo>
                    <a:pt x="1" y="58177"/>
                    <a:pt x="63779" y="0"/>
                    <a:pt x="142455" y="0"/>
                  </a:cubicBezTo>
                  <a:lnTo>
                    <a:pt x="2706649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89795" tIns="109727" rIns="142241" bIns="2279285" numCol="1" spcCol="1270" anchor="t" anchorCtr="0">
              <a:noAutofit/>
            </a:bodyPr>
            <a:lstStyle/>
            <a:p>
              <a:pPr lvl="0" algn="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kern="1200" dirty="0"/>
            </a:p>
          </p:txBody>
        </p:sp>
        <p:sp>
          <p:nvSpPr>
            <p:cNvPr id="16" name="Блок-схема: извлечение 15"/>
            <p:cNvSpPr/>
            <p:nvPr/>
          </p:nvSpPr>
          <p:spPr>
            <a:xfrm rot="5400000">
              <a:off x="5361329" y="4701737"/>
              <a:ext cx="502666" cy="427365"/>
            </a:xfrm>
            <a:prstGeom prst="flowChartExtra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6106697" y="2013253"/>
              <a:ext cx="2122582" cy="2721088"/>
            </a:xfrm>
            <a:custGeom>
              <a:avLst/>
              <a:gdLst>
                <a:gd name="connsiteX0" fmla="*/ 0 w 2122582"/>
                <a:gd name="connsiteY0" fmla="*/ 0 h 2721088"/>
                <a:gd name="connsiteX1" fmla="*/ 2122582 w 2122582"/>
                <a:gd name="connsiteY1" fmla="*/ 0 h 2721088"/>
                <a:gd name="connsiteX2" fmla="*/ 2122582 w 2122582"/>
                <a:gd name="connsiteY2" fmla="*/ 2721088 h 2721088"/>
                <a:gd name="connsiteX3" fmla="*/ 0 w 2122582"/>
                <a:gd name="connsiteY3" fmla="*/ 2721088 h 2721088"/>
                <a:gd name="connsiteX4" fmla="*/ 0 w 2122582"/>
                <a:gd name="connsiteY4" fmla="*/ 0 h 272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582" h="2721088">
                  <a:moveTo>
                    <a:pt x="0" y="0"/>
                  </a:moveTo>
                  <a:lnTo>
                    <a:pt x="2122582" y="0"/>
                  </a:lnTo>
                  <a:lnTo>
                    <a:pt x="2122582" y="2721088"/>
                  </a:lnTo>
                  <a:lnTo>
                    <a:pt x="0" y="272108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2296" rIns="0" bIns="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Комиссией составляется </a:t>
              </a:r>
              <a:r>
                <a:rPr lang="ru-RU" sz="24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протокол разногласий</a:t>
              </a:r>
              <a:endParaRPr lang="ru-RU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 rot="16200000">
              <a:off x="8600417" y="1991721"/>
              <a:ext cx="2742749" cy="2849105"/>
            </a:xfrm>
            <a:custGeom>
              <a:avLst/>
              <a:gdLst>
                <a:gd name="connsiteX0" fmla="*/ 0 w 2849104"/>
                <a:gd name="connsiteY0" fmla="*/ 142455 h 3418925"/>
                <a:gd name="connsiteX1" fmla="*/ 142455 w 2849104"/>
                <a:gd name="connsiteY1" fmla="*/ 0 h 3418925"/>
                <a:gd name="connsiteX2" fmla="*/ 2706649 w 2849104"/>
                <a:gd name="connsiteY2" fmla="*/ 0 h 3418925"/>
                <a:gd name="connsiteX3" fmla="*/ 2849104 w 2849104"/>
                <a:gd name="connsiteY3" fmla="*/ 142455 h 3418925"/>
                <a:gd name="connsiteX4" fmla="*/ 2849104 w 2849104"/>
                <a:gd name="connsiteY4" fmla="*/ 3276470 h 3418925"/>
                <a:gd name="connsiteX5" fmla="*/ 2706649 w 2849104"/>
                <a:gd name="connsiteY5" fmla="*/ 3418925 h 3418925"/>
                <a:gd name="connsiteX6" fmla="*/ 142455 w 2849104"/>
                <a:gd name="connsiteY6" fmla="*/ 3418925 h 3418925"/>
                <a:gd name="connsiteX7" fmla="*/ 0 w 2849104"/>
                <a:gd name="connsiteY7" fmla="*/ 3276470 h 3418925"/>
                <a:gd name="connsiteX8" fmla="*/ 0 w 2849104"/>
                <a:gd name="connsiteY8" fmla="*/ 142455 h 341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9104" h="3418925">
                  <a:moveTo>
                    <a:pt x="2730391" y="1"/>
                  </a:moveTo>
                  <a:cubicBezTo>
                    <a:pt x="2795954" y="1"/>
                    <a:pt x="2849104" y="76535"/>
                    <a:pt x="2849104" y="170947"/>
                  </a:cubicBezTo>
                  <a:lnTo>
                    <a:pt x="2849104" y="3247978"/>
                  </a:lnTo>
                  <a:cubicBezTo>
                    <a:pt x="2849104" y="3342390"/>
                    <a:pt x="2795954" y="3418924"/>
                    <a:pt x="2730391" y="3418924"/>
                  </a:cubicBezTo>
                  <a:lnTo>
                    <a:pt x="118713" y="3418924"/>
                  </a:lnTo>
                  <a:cubicBezTo>
                    <a:pt x="53150" y="3418924"/>
                    <a:pt x="0" y="3342390"/>
                    <a:pt x="0" y="3247978"/>
                  </a:cubicBezTo>
                  <a:lnTo>
                    <a:pt x="0" y="170947"/>
                  </a:lnTo>
                  <a:cubicBezTo>
                    <a:pt x="0" y="76535"/>
                    <a:pt x="53150" y="1"/>
                    <a:pt x="118713" y="1"/>
                  </a:cubicBezTo>
                  <a:lnTo>
                    <a:pt x="2730391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5407" tIns="109727" rIns="142241" bIns="2279285" numCol="1" spcCol="1270" anchor="t" anchorCtr="0">
              <a:noAutofit/>
            </a:bodyPr>
            <a:lstStyle/>
            <a:p>
              <a:pPr lvl="0" algn="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kern="1200" dirty="0"/>
            </a:p>
          </p:txBody>
        </p:sp>
        <p:sp>
          <p:nvSpPr>
            <p:cNvPr id="19" name="Блок-схема: извлечение 18"/>
            <p:cNvSpPr/>
            <p:nvPr/>
          </p:nvSpPr>
          <p:spPr>
            <a:xfrm rot="5400000">
              <a:off x="8310152" y="4701737"/>
              <a:ext cx="502666" cy="427365"/>
            </a:xfrm>
            <a:prstGeom prst="flowChartExtra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8742121" y="1972944"/>
              <a:ext cx="2497521" cy="3418926"/>
            </a:xfrm>
            <a:custGeom>
              <a:avLst/>
              <a:gdLst>
                <a:gd name="connsiteX0" fmla="*/ 0 w 2122582"/>
                <a:gd name="connsiteY0" fmla="*/ 0 h 3418925"/>
                <a:gd name="connsiteX1" fmla="*/ 2122582 w 2122582"/>
                <a:gd name="connsiteY1" fmla="*/ 0 h 3418925"/>
                <a:gd name="connsiteX2" fmla="*/ 2122582 w 2122582"/>
                <a:gd name="connsiteY2" fmla="*/ 3418925 h 3418925"/>
                <a:gd name="connsiteX3" fmla="*/ 0 w 2122582"/>
                <a:gd name="connsiteY3" fmla="*/ 3418925 h 3418925"/>
                <a:gd name="connsiteX4" fmla="*/ 0 w 2122582"/>
                <a:gd name="connsiteY4" fmla="*/ 0 h 341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582" h="3418925">
                  <a:moveTo>
                    <a:pt x="0" y="0"/>
                  </a:moveTo>
                  <a:lnTo>
                    <a:pt x="2122582" y="0"/>
                  </a:lnTo>
                  <a:lnTo>
                    <a:pt x="2122582" y="3418925"/>
                  </a:lnTo>
                  <a:lnTo>
                    <a:pt x="0" y="34189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580" rIns="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Разногласия являются предметом дальнейших коллективных переговоров либо предметом </a:t>
              </a:r>
              <a:r>
                <a:rPr lang="ru-RU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коллективного трудового спора </a:t>
              </a:r>
              <a:r>
                <a:rPr lang="ru-RU" sz="2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(ст.61 </a:t>
              </a:r>
              <a:r>
                <a:rPr lang="ru-RU" sz="2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ТК РФ)</a:t>
              </a:r>
              <a:endParaRPr lang="ru-RU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92" y="424442"/>
            <a:ext cx="2514797" cy="157949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72309" y="5722265"/>
            <a:ext cx="8320216" cy="832136"/>
            <a:chOff x="548484" y="6022287"/>
            <a:chExt cx="8320216" cy="832136"/>
          </a:xfrm>
        </p:grpSpPr>
        <p:pic>
          <p:nvPicPr>
            <p:cNvPr id="11" name="Рисунок 10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84" y="6133477"/>
              <a:ext cx="3361819" cy="72094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548484" y="6022287"/>
              <a:ext cx="832021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857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792" y="115910"/>
            <a:ext cx="10477358" cy="15826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Заключение коллективного договора (ст.42 ТК РФ)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18317212"/>
              </p:ext>
            </p:extLst>
          </p:nvPr>
        </p:nvGraphicFramePr>
        <p:xfrm>
          <a:off x="1310326" y="2403835"/>
          <a:ext cx="8849674" cy="3734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35" y="1601361"/>
            <a:ext cx="3777691" cy="2432832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672309" y="5722265"/>
            <a:ext cx="8320216" cy="832136"/>
            <a:chOff x="548484" y="6022287"/>
            <a:chExt cx="8320216" cy="832136"/>
          </a:xfrm>
        </p:grpSpPr>
        <p:pic>
          <p:nvPicPr>
            <p:cNvPr id="14" name="Рисунок 13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84" y="6133477"/>
              <a:ext cx="3361819" cy="72094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548484" y="6022287"/>
              <a:ext cx="832021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29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2995" y="110045"/>
            <a:ext cx="11747155" cy="15131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Понятие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«социального партнерства в сфере труда»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23 ТК РФ)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2995" y="1736964"/>
            <a:ext cx="11747155" cy="39069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 в сфере труда (далее - социальное партнерство)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система взаимоотношений между работниками (представителями работников), работодателями (представителями работодателей), органами государственной власти, органами местного самоуправления, направленная на обеспечение согласования интересов работников и работодателей по вопросам регулирования трудовых отношений и иных непосредственно связанных с ними отношений.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4" y="6028974"/>
            <a:ext cx="3361819" cy="720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48484" y="5917784"/>
            <a:ext cx="832021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7353" y="48076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0975" y="266699"/>
            <a:ext cx="11839575" cy="7576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Действие коллективного договора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65979023"/>
              </p:ext>
            </p:extLst>
          </p:nvPr>
        </p:nvGraphicFramePr>
        <p:xfrm>
          <a:off x="3259349" y="1119929"/>
          <a:ext cx="8128000" cy="4809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3259349" y="1135489"/>
            <a:ext cx="8020115" cy="4408360"/>
            <a:chOff x="3313292" y="1425095"/>
            <a:chExt cx="8020115" cy="4408360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2559660890"/>
                </p:ext>
              </p:extLst>
            </p:nvPr>
          </p:nvGraphicFramePr>
          <p:xfrm>
            <a:off x="3313292" y="1505068"/>
            <a:ext cx="8020115" cy="43283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699764" y="1425095"/>
              <a:ext cx="611799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Вступает в силу со дня подписания либо со 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дня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указанного в коллективном договоре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63252" y="3484595"/>
              <a:ext cx="6004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Заключается на срок до 3-х лет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5020" y="4719609"/>
              <a:ext cx="612742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Действие     может быть продлено на срок до 3-х лет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802593" y="479730"/>
            <a:ext cx="3531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(Статья 43 ТК РФ )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72309" y="5722265"/>
            <a:ext cx="8320216" cy="832136"/>
            <a:chOff x="548484" y="6022287"/>
            <a:chExt cx="8320216" cy="832136"/>
          </a:xfrm>
        </p:grpSpPr>
        <p:pic>
          <p:nvPicPr>
            <p:cNvPr id="16" name="Рисунок 15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84" y="6133477"/>
              <a:ext cx="3361819" cy="72094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548484" y="6022287"/>
              <a:ext cx="832021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34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25" y="184084"/>
            <a:ext cx="11699089" cy="5717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Arial Black" panose="020B0A04020102020204" pitchFamily="34" charset="0"/>
              </a:rPr>
              <a:t>      Действие </a:t>
            </a:r>
            <a:r>
              <a:rPr lang="ru-RU" sz="2800" dirty="0" smtClean="0">
                <a:latin typeface="Arial Black" panose="020B0A04020102020204" pitchFamily="34" charset="0"/>
              </a:rPr>
              <a:t>коллективного договора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287137" y="1105961"/>
            <a:ext cx="7830899" cy="4266221"/>
            <a:chOff x="2363631" y="1093681"/>
            <a:chExt cx="7830899" cy="3978970"/>
          </a:xfrm>
        </p:grpSpPr>
        <p:sp>
          <p:nvSpPr>
            <p:cNvPr id="15" name="Полилиния 14"/>
            <p:cNvSpPr/>
            <p:nvPr/>
          </p:nvSpPr>
          <p:spPr>
            <a:xfrm>
              <a:off x="2363631" y="1093681"/>
              <a:ext cx="7830898" cy="1191605"/>
            </a:xfrm>
            <a:custGeom>
              <a:avLst/>
              <a:gdLst>
                <a:gd name="connsiteX0" fmla="*/ 0 w 7701506"/>
                <a:gd name="connsiteY0" fmla="*/ 198605 h 1191605"/>
                <a:gd name="connsiteX1" fmla="*/ 198605 w 7701506"/>
                <a:gd name="connsiteY1" fmla="*/ 0 h 1191605"/>
                <a:gd name="connsiteX2" fmla="*/ 7502901 w 7701506"/>
                <a:gd name="connsiteY2" fmla="*/ 0 h 1191605"/>
                <a:gd name="connsiteX3" fmla="*/ 7701506 w 7701506"/>
                <a:gd name="connsiteY3" fmla="*/ 198605 h 1191605"/>
                <a:gd name="connsiteX4" fmla="*/ 7701506 w 7701506"/>
                <a:gd name="connsiteY4" fmla="*/ 993000 h 1191605"/>
                <a:gd name="connsiteX5" fmla="*/ 7502901 w 7701506"/>
                <a:gd name="connsiteY5" fmla="*/ 1191605 h 1191605"/>
                <a:gd name="connsiteX6" fmla="*/ 198605 w 7701506"/>
                <a:gd name="connsiteY6" fmla="*/ 1191605 h 1191605"/>
                <a:gd name="connsiteX7" fmla="*/ 0 w 7701506"/>
                <a:gd name="connsiteY7" fmla="*/ 993000 h 1191605"/>
                <a:gd name="connsiteX8" fmla="*/ 0 w 7701506"/>
                <a:gd name="connsiteY8" fmla="*/ 198605 h 119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01506" h="1191605">
                  <a:moveTo>
                    <a:pt x="0" y="198605"/>
                  </a:moveTo>
                  <a:cubicBezTo>
                    <a:pt x="0" y="88918"/>
                    <a:pt x="88918" y="0"/>
                    <a:pt x="198605" y="0"/>
                  </a:cubicBezTo>
                  <a:lnTo>
                    <a:pt x="7502901" y="0"/>
                  </a:lnTo>
                  <a:cubicBezTo>
                    <a:pt x="7612588" y="0"/>
                    <a:pt x="7701506" y="88918"/>
                    <a:pt x="7701506" y="198605"/>
                  </a:cubicBezTo>
                  <a:lnTo>
                    <a:pt x="7701506" y="993000"/>
                  </a:lnTo>
                  <a:cubicBezTo>
                    <a:pt x="7701506" y="1102687"/>
                    <a:pt x="7612588" y="1191605"/>
                    <a:pt x="7502901" y="1191605"/>
                  </a:cubicBezTo>
                  <a:lnTo>
                    <a:pt x="198605" y="1191605"/>
                  </a:lnTo>
                  <a:cubicBezTo>
                    <a:pt x="88918" y="1191605"/>
                    <a:pt x="0" y="1102687"/>
                    <a:pt x="0" y="993000"/>
                  </a:cubicBezTo>
                  <a:lnTo>
                    <a:pt x="0" y="19860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608" tIns="58169" rIns="274608" bIns="58169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смене формы собственности организации сохраняет свое действие в течение трех месяцев </a:t>
              </a:r>
              <a:endParaRPr lang="ru-RU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363631" y="2334645"/>
              <a:ext cx="7830898" cy="1325672"/>
            </a:xfrm>
            <a:custGeom>
              <a:avLst/>
              <a:gdLst>
                <a:gd name="connsiteX0" fmla="*/ 0 w 7778250"/>
                <a:gd name="connsiteY0" fmla="*/ 220950 h 1325672"/>
                <a:gd name="connsiteX1" fmla="*/ 220950 w 7778250"/>
                <a:gd name="connsiteY1" fmla="*/ 0 h 1325672"/>
                <a:gd name="connsiteX2" fmla="*/ 7557300 w 7778250"/>
                <a:gd name="connsiteY2" fmla="*/ 0 h 1325672"/>
                <a:gd name="connsiteX3" fmla="*/ 7778250 w 7778250"/>
                <a:gd name="connsiteY3" fmla="*/ 220950 h 1325672"/>
                <a:gd name="connsiteX4" fmla="*/ 7778250 w 7778250"/>
                <a:gd name="connsiteY4" fmla="*/ 1104722 h 1325672"/>
                <a:gd name="connsiteX5" fmla="*/ 7557300 w 7778250"/>
                <a:gd name="connsiteY5" fmla="*/ 1325672 h 1325672"/>
                <a:gd name="connsiteX6" fmla="*/ 220950 w 7778250"/>
                <a:gd name="connsiteY6" fmla="*/ 1325672 h 1325672"/>
                <a:gd name="connsiteX7" fmla="*/ 0 w 7778250"/>
                <a:gd name="connsiteY7" fmla="*/ 1104722 h 1325672"/>
                <a:gd name="connsiteX8" fmla="*/ 0 w 7778250"/>
                <a:gd name="connsiteY8" fmla="*/ 220950 h 132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8250" h="1325672">
                  <a:moveTo>
                    <a:pt x="0" y="220950"/>
                  </a:moveTo>
                  <a:cubicBezTo>
                    <a:pt x="0" y="98923"/>
                    <a:pt x="98923" y="0"/>
                    <a:pt x="220950" y="0"/>
                  </a:cubicBezTo>
                  <a:lnTo>
                    <a:pt x="7557300" y="0"/>
                  </a:lnTo>
                  <a:cubicBezTo>
                    <a:pt x="7679327" y="0"/>
                    <a:pt x="7778250" y="98923"/>
                    <a:pt x="7778250" y="220950"/>
                  </a:cubicBezTo>
                  <a:lnTo>
                    <a:pt x="7778250" y="1104722"/>
                  </a:lnTo>
                  <a:cubicBezTo>
                    <a:pt x="7778250" y="1226749"/>
                    <a:pt x="7679327" y="1325672"/>
                    <a:pt x="7557300" y="1325672"/>
                  </a:cubicBezTo>
                  <a:lnTo>
                    <a:pt x="220950" y="1325672"/>
                  </a:lnTo>
                  <a:cubicBezTo>
                    <a:pt x="98923" y="1325672"/>
                    <a:pt x="0" y="1226749"/>
                    <a:pt x="0" y="1104722"/>
                  </a:cubicBezTo>
                  <a:lnTo>
                    <a:pt x="0" y="2209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1153" tIns="64714" rIns="281153" bIns="64714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реорганизации организации ( кроме преобразования) и ликвидации организации  сохраняет свое действие в течение трех месяцев</a:t>
              </a:r>
              <a:endParaRPr lang="ru-RU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442368" y="3718882"/>
              <a:ext cx="7752162" cy="1353769"/>
            </a:xfrm>
            <a:custGeom>
              <a:avLst/>
              <a:gdLst>
                <a:gd name="connsiteX0" fmla="*/ 0 w 7822407"/>
                <a:gd name="connsiteY0" fmla="*/ 264677 h 1588031"/>
                <a:gd name="connsiteX1" fmla="*/ 264677 w 7822407"/>
                <a:gd name="connsiteY1" fmla="*/ 0 h 1588031"/>
                <a:gd name="connsiteX2" fmla="*/ 7557730 w 7822407"/>
                <a:gd name="connsiteY2" fmla="*/ 0 h 1588031"/>
                <a:gd name="connsiteX3" fmla="*/ 7822407 w 7822407"/>
                <a:gd name="connsiteY3" fmla="*/ 264677 h 1588031"/>
                <a:gd name="connsiteX4" fmla="*/ 7822407 w 7822407"/>
                <a:gd name="connsiteY4" fmla="*/ 1323354 h 1588031"/>
                <a:gd name="connsiteX5" fmla="*/ 7557730 w 7822407"/>
                <a:gd name="connsiteY5" fmla="*/ 1588031 h 1588031"/>
                <a:gd name="connsiteX6" fmla="*/ 264677 w 7822407"/>
                <a:gd name="connsiteY6" fmla="*/ 1588031 h 1588031"/>
                <a:gd name="connsiteX7" fmla="*/ 0 w 7822407"/>
                <a:gd name="connsiteY7" fmla="*/ 1323354 h 1588031"/>
                <a:gd name="connsiteX8" fmla="*/ 0 w 7822407"/>
                <a:gd name="connsiteY8" fmla="*/ 264677 h 1588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2407" h="1588031">
                  <a:moveTo>
                    <a:pt x="0" y="264677"/>
                  </a:moveTo>
                  <a:cubicBezTo>
                    <a:pt x="0" y="118500"/>
                    <a:pt x="118500" y="0"/>
                    <a:pt x="264677" y="0"/>
                  </a:cubicBezTo>
                  <a:lnTo>
                    <a:pt x="7557730" y="0"/>
                  </a:lnTo>
                  <a:cubicBezTo>
                    <a:pt x="7703907" y="0"/>
                    <a:pt x="7822407" y="118500"/>
                    <a:pt x="7822407" y="264677"/>
                  </a:cubicBezTo>
                  <a:lnTo>
                    <a:pt x="7822407" y="1323354"/>
                  </a:lnTo>
                  <a:cubicBezTo>
                    <a:pt x="7822407" y="1469531"/>
                    <a:pt x="7703907" y="1588031"/>
                    <a:pt x="7557730" y="1588031"/>
                  </a:cubicBezTo>
                  <a:lnTo>
                    <a:pt x="264677" y="1588031"/>
                  </a:lnTo>
                  <a:cubicBezTo>
                    <a:pt x="118500" y="1588031"/>
                    <a:pt x="0" y="1469531"/>
                    <a:pt x="0" y="1323354"/>
                  </a:cubicBezTo>
                  <a:lnTo>
                    <a:pt x="0" y="2646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3960" tIns="77521" rIns="293960" bIns="77521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850636" y="271706"/>
            <a:ext cx="3341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Статья 43 ТК РФ 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3721" y="4046266"/>
            <a:ext cx="7447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изменении наименования организации, реорганизации в форме преобразования, при смене руководителя организации – сохраняет свое действие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53259" y="5798465"/>
            <a:ext cx="8320216" cy="832136"/>
            <a:chOff x="548484" y="6022287"/>
            <a:chExt cx="8320216" cy="832136"/>
          </a:xfrm>
        </p:grpSpPr>
        <p:pic>
          <p:nvPicPr>
            <p:cNvPr id="11" name="Рисунок 1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84" y="6133477"/>
              <a:ext cx="3361819" cy="72094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548484" y="6022287"/>
              <a:ext cx="832021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54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6269" y="182569"/>
            <a:ext cx="10210169" cy="12212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Регистрация коллективного договора</a:t>
            </a:r>
          </a:p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(статья 50 ТК РФ)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876" y="1944562"/>
            <a:ext cx="3630999" cy="1938992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работодателя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подписанный коллективный договор на уведомительную регистрацию в течение семи дней со дня его подписания ( ст.50 ТК РФ)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23735" y="6138333"/>
            <a:ext cx="6396398" cy="734774"/>
            <a:chOff x="1155032" y="5934866"/>
            <a:chExt cx="6396398" cy="734774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223858" y="5957369"/>
              <a:ext cx="4759746" cy="712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>
                <a:buNone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858" y="6063839"/>
              <a:ext cx="817230" cy="499330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155032" y="5934866"/>
              <a:ext cx="6396398" cy="29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4952307" y="3823684"/>
            <a:ext cx="6256163" cy="2076689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Коллективных договоров и соглашений в Москве-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труда и занятости населения г. Москвы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Новая Басманная,д.10 стр.1,каб.102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70" y="1310810"/>
            <a:ext cx="2113965" cy="260281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Стрелка углом 11"/>
          <p:cNvSpPr/>
          <p:nvPr/>
        </p:nvSpPr>
        <p:spPr>
          <a:xfrm rot="5400000">
            <a:off x="4813595" y="1703371"/>
            <a:ext cx="1160116" cy="2881559"/>
          </a:xfrm>
          <a:prstGeom prst="bentArrow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2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41838"/>
            <a:ext cx="10515600" cy="3155092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Изменение и дополнение коллективного договора производятся в порядке, установленном Трудовым 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Кодексом РФ 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его заключения, либо в порядке, установленном коллективным договором.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967" y="255319"/>
            <a:ext cx="1068191" cy="15221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5" name="Группа 4"/>
          <p:cNvGrpSpPr/>
          <p:nvPr/>
        </p:nvGrpSpPr>
        <p:grpSpPr>
          <a:xfrm>
            <a:off x="697741" y="5897015"/>
            <a:ext cx="6396398" cy="734774"/>
            <a:chOff x="1155032" y="5934866"/>
            <a:chExt cx="6396398" cy="734774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1223858" y="5957369"/>
              <a:ext cx="4759746" cy="712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>
                <a:buNone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3858" y="6063839"/>
              <a:ext cx="817230" cy="499330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55032" y="5934866"/>
              <a:ext cx="6396398" cy="29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Двойная волна 8"/>
          <p:cNvSpPr/>
          <p:nvPr/>
        </p:nvSpPr>
        <p:spPr>
          <a:xfrm>
            <a:off x="3122141" y="354227"/>
            <a:ext cx="6746789" cy="12192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latin typeface="Arial Black" panose="020B0A04020102020204" pitchFamily="34" charset="0"/>
              </a:rPr>
              <a:t>ВАЖНО!!!</a:t>
            </a:r>
            <a:endParaRPr lang="ru-RU" sz="3500" b="1" dirty="0">
              <a:latin typeface="Arial Black" panose="020B0A040201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8282" y="692250"/>
            <a:ext cx="11780108" cy="6087492"/>
          </a:xfrm>
          <a:prstGeom prst="roundRect">
            <a:avLst>
              <a:gd name="adj" fmla="val 911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формы, системы и размеры оплаты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пособий,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компенсаций;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регулирования оплаты труда с учетом роста цен, уровня инфляции, выполнения показателей, определенных коллективным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договором;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переобучение, условия высвобождения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и время отдыха, включая вопросы предоставления и продолжительности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отпусков;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и охраны труда работников, в том числе женщин и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работников при приватизации государственного и муниципального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охрана здоровья работников на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льготы работникам, совмещающим работу с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обучением;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отдых работников и членов их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частичная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полная оплата питания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выполнением коллективного договора, порядок внесения в него изменений и дополнений, ответственность сторон, обеспечение нормальных условий деятельности представителей работников, порядок информирования работников о выполнении коллективного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забастовок при выполнении соответствующих условий коллективного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определенные сторонами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коллективном договоре с учетом финансово-экономического положения работодателя могут устанавливаться льготы и преимущества для работников, условия труда, более благоприятные по сравнению с установленными законами, иными нормативными правовыми актами, соглашениями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504D6-F1E3-4F87-AF45-C4E57722A6B3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22639" y="0"/>
            <a:ext cx="10313772" cy="6922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ru-RU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defRPr>
            </a:lvl1pPr>
          </a:lstStyle>
          <a:p>
            <a:r>
              <a:rPr lang="ru-RU" altLang="ru-RU" sz="2800" dirty="0">
                <a:latin typeface="Arial Black" panose="020B0A04020102020204" pitchFamily="34" charset="0"/>
              </a:rPr>
              <a:t>Содержание и структура коллективного </a:t>
            </a:r>
            <a:r>
              <a:rPr lang="ru-RU" altLang="ru-RU" sz="2800" dirty="0" smtClean="0">
                <a:latin typeface="Arial Black" panose="020B0A04020102020204" pitchFamily="34" charset="0"/>
              </a:rPr>
              <a:t>договора</a:t>
            </a:r>
          </a:p>
          <a:p>
            <a:r>
              <a:rPr lang="ru-RU" sz="2000" dirty="0" smtClean="0">
                <a:latin typeface="Times New Roman" panose="02020603050405020304" pitchFamily="18" charset="0"/>
              </a:rPr>
              <a:t>(</a:t>
            </a:r>
            <a:r>
              <a:rPr lang="ru-RU" sz="2400" dirty="0" smtClean="0">
                <a:latin typeface="Arial Black" panose="020B0A04020102020204" pitchFamily="34" charset="0"/>
              </a:rPr>
              <a:t>статья 41 ТК РФ) 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978025" y="141009"/>
            <a:ext cx="8135331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Условия ( положения) Коллективного договора</a:t>
            </a:r>
            <a:endParaRPr lang="ru-RU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281138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53259" y="5798465"/>
            <a:ext cx="8320216" cy="832136"/>
            <a:chOff x="548484" y="6022287"/>
            <a:chExt cx="8320216" cy="832136"/>
          </a:xfrm>
        </p:grpSpPr>
        <p:pic>
          <p:nvPicPr>
            <p:cNvPr id="10" name="Рисунок 9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84" y="6133477"/>
              <a:ext cx="3361819" cy="72094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548484" y="6022287"/>
              <a:ext cx="832021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44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99245" y="154546"/>
            <a:ext cx="3747751" cy="4428583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31.12.2016г. в отрасли действует 343 коллективных договора, что составляет 98% от общего количества учреждений , организаций.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372225" y="83171"/>
            <a:ext cx="5318828" cy="552705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социального партнерства, принимаются решения по основным вопросам трудовой, экономической и социальной жизни работников государственной системы здравоохранения города Москвы, повышается роль и значение Отраслевого соглашения и коллективных договоров при осуществлении защиты и представительства законных прав и интересов работников отрасли.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53259" y="5798465"/>
            <a:ext cx="8320216" cy="832136"/>
            <a:chOff x="548484" y="6022287"/>
            <a:chExt cx="8320216" cy="832136"/>
          </a:xfrm>
        </p:grpSpPr>
        <p:pic>
          <p:nvPicPr>
            <p:cNvPr id="10" name="Рисунок 9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84" y="6133477"/>
              <a:ext cx="3361819" cy="72094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548484" y="6022287"/>
              <a:ext cx="832021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27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66627967"/>
              </p:ext>
            </p:extLst>
          </p:nvPr>
        </p:nvGraphicFramePr>
        <p:xfrm>
          <a:off x="1287887" y="128790"/>
          <a:ext cx="8872113" cy="600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ая выноска 8"/>
          <p:cNvSpPr/>
          <p:nvPr/>
        </p:nvSpPr>
        <p:spPr>
          <a:xfrm>
            <a:off x="10444765" y="128790"/>
            <a:ext cx="1747235" cy="1043189"/>
          </a:xfrm>
          <a:prstGeom prst="wedgeRectCallout">
            <a:avLst>
              <a:gd name="adj1" fmla="val -98132"/>
              <a:gd name="adj2" fmla="val 17731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Ст.ст.5.28-5.30 КоАП РФ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93" y="1811456"/>
            <a:ext cx="2113965" cy="2602819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0" name="Группа 9"/>
          <p:cNvGrpSpPr/>
          <p:nvPr/>
        </p:nvGrpSpPr>
        <p:grpSpPr>
          <a:xfrm>
            <a:off x="1839784" y="5836565"/>
            <a:ext cx="8320216" cy="832136"/>
            <a:chOff x="548484" y="6022287"/>
            <a:chExt cx="8320216" cy="832136"/>
          </a:xfrm>
        </p:grpSpPr>
        <p:pic>
          <p:nvPicPr>
            <p:cNvPr id="12" name="Рисунок 11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84" y="6133477"/>
              <a:ext cx="3361819" cy="72094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548484" y="6022287"/>
              <a:ext cx="832021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76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ая выноска 2"/>
          <p:cNvSpPr/>
          <p:nvPr/>
        </p:nvSpPr>
        <p:spPr>
          <a:xfrm>
            <a:off x="10074275" y="357716"/>
            <a:ext cx="1586920" cy="788506"/>
          </a:xfrm>
          <a:prstGeom prst="wedgeRectCallout">
            <a:avLst>
              <a:gd name="adj1" fmla="val -112874"/>
              <a:gd name="adj2" fmla="val 10694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ст.5.31 КоАП РФ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77878059"/>
              </p:ext>
            </p:extLst>
          </p:nvPr>
        </p:nvGraphicFramePr>
        <p:xfrm>
          <a:off x="1946275" y="3577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10195506" y="2124075"/>
            <a:ext cx="1682170" cy="942974"/>
          </a:xfrm>
          <a:prstGeom prst="wedgeRectCallout">
            <a:avLst>
              <a:gd name="adj1" fmla="val -112874"/>
              <a:gd name="adj2" fmla="val 10694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ст. 54,55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РФ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5" y="2628217"/>
            <a:ext cx="2113965" cy="26028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2" descr="http://arh-adm.ru.opt-images.1c-bitrix-cdn.ru/upload/medialibrary/349/1.jpg?13864434341649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75" y="719666"/>
            <a:ext cx="2239308" cy="13632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53259" y="5798465"/>
            <a:ext cx="8320216" cy="832136"/>
            <a:chOff x="548484" y="6022287"/>
            <a:chExt cx="8320216" cy="832136"/>
          </a:xfrm>
        </p:grpSpPr>
        <p:pic>
          <p:nvPicPr>
            <p:cNvPr id="13" name="Рисунок 12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84" y="6133477"/>
              <a:ext cx="3361819" cy="72094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>
              <a:off x="548484" y="6022287"/>
              <a:ext cx="832021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85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white">
          <a:xfrm>
            <a:off x="4119564" y="1558411"/>
            <a:ext cx="6296025" cy="433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24000" y="3724158"/>
            <a:ext cx="8701548" cy="1632885"/>
          </a:xfrm>
          <a:effectLst>
            <a:glow rad="228600">
              <a:schemeClr val="accent2">
                <a:satMod val="175000"/>
                <a:alpha val="40000"/>
              </a:schemeClr>
            </a:glow>
            <a:reflection stA="0" endPos="65000" dir="5400000" sy="-100000" algn="bl" rotWithShape="0"/>
            <a:softEdge rad="431800"/>
          </a:effectLst>
          <a:scene3d>
            <a:camera prst="orthographicFront"/>
            <a:lightRig rig="freezing" dir="t"/>
          </a:scene3d>
          <a:sp3d extrusionH="76200">
            <a:bevelT/>
            <a:extrusionClr>
              <a:schemeClr val="accent1">
                <a:lumMod val="75000"/>
              </a:schemeClr>
            </a:extrusionClr>
          </a:sp3d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4050" b="1" i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4050" b="1" i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90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Сила Профсоюза – </a:t>
            </a:r>
            <a:br>
              <a:rPr lang="ru-RU" sz="4050" b="1" i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90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50" b="1" i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90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в его МАССОВОСТИ !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" y="342900"/>
            <a:ext cx="610108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82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7882" y="207025"/>
            <a:ext cx="10915135" cy="7642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ru-RU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defRPr>
            </a:lvl1pPr>
          </a:lstStyle>
          <a:p>
            <a:r>
              <a:rPr lang="ru-RU" sz="2800" dirty="0">
                <a:effectLst/>
                <a:latin typeface="Arial Black" panose="020B0A04020102020204" pitchFamily="34" charset="0"/>
              </a:rPr>
              <a:t>Основные принципы социального </a:t>
            </a:r>
            <a:r>
              <a:rPr lang="ru-RU" sz="2800" dirty="0" smtClean="0">
                <a:effectLst/>
                <a:latin typeface="Arial Black" panose="020B0A04020102020204" pitchFamily="34" charset="0"/>
              </a:rPr>
              <a:t>партнерства</a:t>
            </a:r>
          </a:p>
          <a:p>
            <a:r>
              <a:rPr lang="ru-RU" sz="2000" dirty="0" smtClean="0">
                <a:effectLst/>
                <a:latin typeface="Arial Black" panose="020B0A04020102020204" pitchFamily="34" charset="0"/>
              </a:rPr>
              <a:t>(Статья 24 ТК РФ)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7882" y="1052738"/>
            <a:ext cx="10915134" cy="4844386"/>
          </a:xfrm>
          <a:prstGeom prst="roundRect">
            <a:avLst>
              <a:gd name="adj" fmla="val 5660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равноправие сторон;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и учет интересов сторон;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сторон в участии в договорных отношениях;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государства в укреплении и развитии социального партнерства на демократической основе;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сторонами и их представителями трудового законодательства и иных нормативных правовых актов, содержащих нормы трудового права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9396042" y="6022287"/>
            <a:ext cx="484632" cy="78406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13" y="6090218"/>
            <a:ext cx="3361819" cy="720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757882" y="6022287"/>
            <a:ext cx="832021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9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7882" y="1100830"/>
            <a:ext cx="10795684" cy="4368153"/>
          </a:xfrm>
          <a:prstGeom prst="roundRect">
            <a:avLst>
              <a:gd name="adj" fmla="val 566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полномочность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сторон;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выбора при обсуждении вопросов, входящих в сферу труда;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 принятия сторонами на себя обязательств;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реальность обязательств, принимаемых на себя сторонами;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обязательность выполнения коллективных договоров, соглашений;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выполнением принятых коллективных договоров, соглашений;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сторон, их представителей за невыполнение по их вине коллективных договоров, соглашений.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57882" y="207025"/>
            <a:ext cx="10915135" cy="7642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ru-RU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defRPr>
            </a:lvl1pPr>
          </a:lstStyle>
          <a:p>
            <a:r>
              <a:rPr lang="ru-RU" sz="2800" dirty="0">
                <a:effectLst/>
                <a:latin typeface="Arial Black" panose="020B0A04020102020204" pitchFamily="34" charset="0"/>
              </a:rPr>
              <a:t>Основные принципы социального </a:t>
            </a:r>
            <a:r>
              <a:rPr lang="ru-RU" sz="2800" dirty="0" smtClean="0">
                <a:effectLst/>
                <a:latin typeface="Arial Black" panose="020B0A04020102020204" pitchFamily="34" charset="0"/>
              </a:rPr>
              <a:t>партнерства</a:t>
            </a:r>
          </a:p>
          <a:p>
            <a:r>
              <a:rPr lang="ru-RU" sz="2000" dirty="0" smtClean="0">
                <a:effectLst/>
                <a:latin typeface="Arial Black" panose="020B0A04020102020204" pitchFamily="34" charset="0"/>
              </a:rPr>
              <a:t>(Статья 24 ТК РФ)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2" y="5863511"/>
            <a:ext cx="3361819" cy="720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757882" y="5752321"/>
            <a:ext cx="832021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3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16021" y="22188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smtClean="0">
                <a:latin typeface="Arial Black" panose="020B0A04020102020204" pitchFamily="34" charset="0"/>
              </a:rPr>
              <a:t>Стороны социального партнерства</a:t>
            </a:r>
            <a:br>
              <a:rPr lang="ru-RU" sz="3600" smtClean="0">
                <a:latin typeface="Arial Black" panose="020B0A04020102020204" pitchFamily="34" charset="0"/>
              </a:rPr>
            </a:br>
            <a:r>
              <a:rPr lang="ru-RU" sz="2000" smtClean="0">
                <a:latin typeface="Arial Black" panose="020B0A04020102020204" pitchFamily="34" charset="0"/>
              </a:rPr>
              <a:t>(статья 25 ТК РФ)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8074" y="2904204"/>
            <a:ext cx="3632887" cy="150559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 Black" panose="020B0A04020102020204" pitchFamily="34" charset="0"/>
              </a:rPr>
              <a:t>РАБОТНИКИ</a:t>
            </a:r>
            <a:endParaRPr lang="ru-RU" sz="2500" dirty="0">
              <a:latin typeface="Arial Black" panose="020B0A04020102020204" pitchFamily="34" charset="0"/>
            </a:endParaRPr>
          </a:p>
        </p:txBody>
      </p:sp>
      <p:sp>
        <p:nvSpPr>
          <p:cNvPr id="4" name="Равно 3"/>
          <p:cNvSpPr/>
          <p:nvPr/>
        </p:nvSpPr>
        <p:spPr>
          <a:xfrm>
            <a:off x="5184843" y="3181528"/>
            <a:ext cx="1712068" cy="840260"/>
          </a:xfrm>
          <a:prstGeom prst="mathEqual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33491" y="2904204"/>
            <a:ext cx="3854830" cy="150559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 Black" panose="020B0A04020102020204" pitchFamily="34" charset="0"/>
              </a:rPr>
              <a:t>РАБОТОДАТЕЛИ*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6040877" y="4743276"/>
            <a:ext cx="65776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лице уполномоченных в </a:t>
            </a: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установленном                                 порядке 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представителей</a:t>
            </a:r>
            <a:r>
              <a:rPr lang="ru-RU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61" y="1170466"/>
            <a:ext cx="3552529" cy="1677583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4" y="5982556"/>
            <a:ext cx="3361819" cy="720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10217" y="5844733"/>
            <a:ext cx="832021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0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03654" y="165486"/>
            <a:ext cx="1095014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Arial Black" panose="020B0A04020102020204" pitchFamily="34" charset="0"/>
              </a:rPr>
              <a:t>Уровни социального партнёрства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sz="3000" dirty="0" smtClean="0">
                <a:latin typeface="Arial Black" panose="020B0A04020102020204" pitchFamily="34" charset="0"/>
              </a:rPr>
              <a:t>(статья 26 ТК РФ) </a:t>
            </a:r>
            <a:endParaRPr lang="ru-RU" sz="3000" dirty="0">
              <a:latin typeface="Arial Black" panose="020B0A04020102020204" pitchFamily="34" charset="0"/>
            </a:endParaRP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472702"/>
              </p:ext>
            </p:extLst>
          </p:nvPr>
        </p:nvGraphicFramePr>
        <p:xfrm>
          <a:off x="3679514" y="1395939"/>
          <a:ext cx="8199458" cy="4279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Горизонтальный свиток 10"/>
          <p:cNvSpPr/>
          <p:nvPr/>
        </p:nvSpPr>
        <p:spPr>
          <a:xfrm>
            <a:off x="275208" y="1395939"/>
            <a:ext cx="3275860" cy="3122796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уровне социального партнерства создаются соответствующие комиссии по регулированию социально-трудовых отношений (ст.35 ТК РФ)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3" y="6046392"/>
            <a:ext cx="3361819" cy="720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557193" y="5935202"/>
            <a:ext cx="832021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8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279" y="1030310"/>
            <a:ext cx="9259909" cy="44818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правовой акт, регулирующий социально-трудовые отношения и устанавливающий общие принципы регулирования связанных с ними экономических отношений, заключаемый  между полномочными представителями работников и работодателей на федеральном, межрегиональном, региональном, отраслевом( межотраслевом) и территориальном уровнях социального партнерства в пределах их компетенции.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79" y="5915763"/>
            <a:ext cx="3361819" cy="720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27279" y="5804573"/>
            <a:ext cx="832021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3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6378" y="386366"/>
            <a:ext cx="8680359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Виды соглашений ( статья 45 ТК РФ)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96192381"/>
              </p:ext>
            </p:extLst>
          </p:nvPr>
        </p:nvGraphicFramePr>
        <p:xfrm>
          <a:off x="2095930" y="1300766"/>
          <a:ext cx="8859234" cy="4232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541679" y="44311"/>
            <a:ext cx="1048404" cy="5955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36831" y="44311"/>
            <a:ext cx="1290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количеству 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07" y="5965370"/>
            <a:ext cx="3361819" cy="720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689307" y="5854180"/>
            <a:ext cx="832021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8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</TotalTime>
  <Words>2118</Words>
  <Application>Microsoft Office PowerPoint</Application>
  <PresentationFormat>Широкоэкранный</PresentationFormat>
  <Paragraphs>229</Paragraphs>
  <Slides>39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Порядок установления социального партнерства на локальном уровне  Докладчик: Бучене Марина Михайловна - заведующая юридическим отделом- главный правовой инспектор труда</vt:lpstr>
      <vt:lpstr>Правовые акты, гарантирующие трудовые и социально-экономические права граждан в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Подписано 08 апреля 2016г. Председателем Профсоюза работников здравоохранения г. Москвы Ремизовым С.В. И руководителем Департамента здравоохранения г. Москвы Хрипуном А.И.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Иные представители работников (статья 31 ТК РФ)</vt:lpstr>
      <vt:lpstr>Презентация PowerPoint</vt:lpstr>
      <vt:lpstr>Представители работодателей (статья 33 ТК РФ)</vt:lpstr>
      <vt:lpstr>Презентация PowerPoint</vt:lpstr>
      <vt:lpstr>Презентация PowerPoint</vt:lpstr>
      <vt:lpstr>Значение коллективного договора в системе правового регулирования трудовых отношений в отрасли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Сила Профсоюза –                       в его МАССОВОСТИ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установления социального партнерства на локальном уровне  Докладчик: Бучене Марина Михайловна- заведующая юридическим отделом- главный правовой инспектор труда</dc:title>
  <dc:creator>MARINA</dc:creator>
  <cp:lastModifiedBy>Александр</cp:lastModifiedBy>
  <cp:revision>94</cp:revision>
  <cp:lastPrinted>2017-03-22T09:13:01Z</cp:lastPrinted>
  <dcterms:created xsi:type="dcterms:W3CDTF">2017-02-09T12:34:51Z</dcterms:created>
  <dcterms:modified xsi:type="dcterms:W3CDTF">2017-04-03T10:50:33Z</dcterms:modified>
</cp:coreProperties>
</file>